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691813" cy="755967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2AA49"/>
    <a:srgbClr val="E5F9FF"/>
    <a:srgbClr val="D9F7FF"/>
    <a:srgbClr val="C1F1FF"/>
    <a:srgbClr val="66A7FF"/>
    <a:srgbClr val="89F6FE"/>
    <a:srgbClr val="FFFBC5"/>
    <a:srgbClr val="F9B159"/>
    <a:srgbClr val="F3A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0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B3DB-E589-4319-A82A-0964A3B4A78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8E7012-0D2A-490A-9F62-4F192D7D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75752"/>
              </p:ext>
            </p:extLst>
          </p:nvPr>
        </p:nvGraphicFramePr>
        <p:xfrm>
          <a:off x="0" y="0"/>
          <a:ext cx="10692000" cy="75596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23718266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2173579073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1796775883"/>
                    </a:ext>
                  </a:extLst>
                </a:gridCol>
              </a:tblGrid>
              <a:tr h="7559675">
                <a:tc>
                  <a:txBody>
                    <a:bodyPr/>
                    <a:lstStyle/>
                    <a:p>
                      <a:endParaRPr lang="ru-RU" sz="1400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+mn-lt"/>
                          <a:cs typeface="Arial" panose="020B0604020202020204" pitchFamily="34" charset="0"/>
                        </a:rPr>
                        <a:t>ДЛЯ ЗАМЕТОК</a:t>
                      </a:r>
                    </a:p>
                    <a:p>
                      <a:pPr algn="ctr"/>
                      <a:r>
                        <a:rPr lang="ru-RU" sz="1400" b="0" dirty="0">
                          <a:latin typeface="+mn-lt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u="none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Наши контакты:</a:t>
                      </a: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354200, г. Сочи, пос. Лазаревское,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ул. Партизанская,16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МДОБУ центр развития ребенка –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детский сад №118 «Исток» города Сочи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b="0" baseline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Пономаренко Татьяна Владимировна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тел.-факс: 8-8622-70-25-07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Адрес сайта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http://dou118.sochi-schools.ru/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канал в Телеграмм https://t.me/mdoby118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</a:t>
                      </a:r>
                      <a:r>
                        <a:rPr lang="ru-RU" sz="14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ВКонтакте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https://vk.com/mdobu118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в Одноклассниках https://ok.ru/group/70000001288786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канал на </a:t>
                      </a:r>
                      <a:r>
                        <a:rPr lang="ru-RU" sz="14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rutube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https://rutube.ru/channel/16034925/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r>
                        <a:rPr lang="ru-RU" sz="1400" b="0" dirty="0">
                          <a:solidFill>
                            <a:srgbClr val="002060"/>
                          </a:solidFill>
                        </a:rPr>
                        <a:t>МДОБУ центр развития ребенка – </a:t>
                      </a:r>
                    </a:p>
                    <a:p>
                      <a:pPr algn="ctr" defTabSz="3319463"/>
                      <a:r>
                        <a:rPr lang="ru-RU" sz="1400" b="0" dirty="0">
                          <a:solidFill>
                            <a:srgbClr val="002060"/>
                          </a:solidFill>
                        </a:rPr>
                        <a:t>детский сад № 118 «Исток» города Сочи</a:t>
                      </a: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СЕМИНАР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 диссеминации инновационного опыта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noFill/>
                        </a:ln>
                        <a:solidFill>
                          <a:srgbClr val="C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ctr" defTabSz="1007943">
                        <a:lnSpc>
                          <a:spcPct val="90000"/>
                        </a:lnSpc>
                        <a:defRPr/>
                      </a:pPr>
                      <a:r>
                        <a:rPr lang="ru-RU" sz="1700" b="1" i="1" dirty="0">
                          <a:ln w="6350">
                            <a:noFill/>
                          </a:ln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«Технологические основания этнокультурного воспитания старших дошкольников»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r>
                        <a:rPr lang="ru-RU" sz="1200" b="0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3364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DF795C-D826-412A-94FB-8333854DD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3" y="424291"/>
            <a:ext cx="3492000" cy="600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750849-584A-4BE6-B8D6-5F6A97792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3" y="255898"/>
            <a:ext cx="1593800" cy="10625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220E90-BF85-4CE3-83B1-6F3A5D49D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13" y="4716971"/>
            <a:ext cx="2880000" cy="2057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5072993"/>
            <a:ext cx="3478576" cy="233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575" y="5040692"/>
            <a:ext cx="704850" cy="704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" y="126210"/>
            <a:ext cx="3477600" cy="2334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966"/>
            <a:ext cx="3477600" cy="23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8E7012-0D2A-490A-9F62-4F192D7D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72547"/>
              </p:ext>
            </p:extLst>
          </p:nvPr>
        </p:nvGraphicFramePr>
        <p:xfrm>
          <a:off x="0" y="0"/>
          <a:ext cx="10692000" cy="75596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23718266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2173579073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1796775883"/>
                    </a:ext>
                  </a:extLst>
                </a:gridCol>
              </a:tblGrid>
              <a:tr h="755967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диссеминации инновационного опыта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«Технологические основания этнокультурного воспитания старших дошкольников»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10.02.2023 года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Время проведения: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9.30 – 12.40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Место проведения: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МДОБУ центр развития ребёнка – детский сад № 118 «Исток» города Сочи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аудитория: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заведующие, старшие воспитатели, педагоги ДОО</a:t>
                      </a:r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pPr algn="ctr"/>
                      <a:r>
                        <a:rPr lang="ru-RU" sz="1400" b="1" dirty="0"/>
                        <a:t>ПРОГРАММА СЕМИНАРА</a:t>
                      </a:r>
                    </a:p>
                    <a:p>
                      <a:pPr algn="ctr"/>
                      <a:endParaRPr lang="ru-RU" sz="1400" b="0" dirty="0"/>
                    </a:p>
                    <a:p>
                      <a:pPr algn="l"/>
                      <a:r>
                        <a:rPr lang="ru-RU" sz="1400" b="0" dirty="0"/>
                        <a:t>9.30 – 10.00</a:t>
                      </a:r>
                    </a:p>
                    <a:p>
                      <a:pPr algn="l"/>
                      <a:r>
                        <a:rPr lang="ru-RU" sz="1400" b="0" dirty="0"/>
                        <a:t>Регистрация участников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Кривченя Марина Владимировна, 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старший воспитатель</a:t>
                      </a:r>
                    </a:p>
                    <a:p>
                      <a:pPr algn="l"/>
                      <a:endParaRPr lang="ru-RU" sz="1400" b="0" dirty="0"/>
                    </a:p>
                    <a:p>
                      <a:pPr algn="l"/>
                      <a:r>
                        <a:rPr lang="ru-RU" sz="1400" b="0" dirty="0"/>
                        <a:t>10.00 – 10.15</a:t>
                      </a:r>
                      <a:endParaRPr lang="ru-RU" sz="1984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dirty="0"/>
                        <a:t>Технологические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основания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этнокультурного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воспитания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старших</a:t>
                      </a:r>
                      <a:r>
                        <a:rPr lang="ru-RU" sz="1400" b="0" baseline="0" dirty="0"/>
                        <a:t> дошкольников</a:t>
                      </a:r>
                      <a:endParaRPr lang="ru-RU" sz="1984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 algn="l"/>
                      <a:r>
                        <a:rPr lang="ru-RU" sz="1400" b="0" i="1" dirty="0"/>
                        <a:t>Пономаренко Татьяна Владимировна, заведующий МДОБУ ЦРР ДС №118 «Исток» города Сочи</a:t>
                      </a:r>
                    </a:p>
                    <a:p>
                      <a:pPr marL="180975" indent="0" algn="l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Коваленко Лидия Михайловна, </a:t>
                      </a:r>
                    </a:p>
                    <a:p>
                      <a:pPr marL="180975" indent="0" algn="l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10.15 – 10.45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использования игрового пособия «</a:t>
                      </a:r>
                      <a:r>
                        <a:rPr lang="ru-RU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Этнокухня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Кривченя Марина Владимировна,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старший воспитатель</a:t>
                      </a:r>
                    </a:p>
                    <a:p>
                      <a:pPr marL="180975" indent="0" algn="l"/>
                      <a:r>
                        <a:rPr lang="ru-RU" sz="1400" b="0" i="1" dirty="0" err="1"/>
                        <a:t>Мигоренко</a:t>
                      </a:r>
                      <a:r>
                        <a:rPr lang="ru-RU" sz="1400" b="0" i="1" dirty="0"/>
                        <a:t> Наталья Валерьевна, воспитатель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10.45 – 11.00</a:t>
                      </a:r>
                    </a:p>
                    <a:p>
                      <a:r>
                        <a:rPr lang="ru-RU" sz="1400" b="0" dirty="0"/>
                        <a:t>Вежливые </a:t>
                      </a:r>
                      <a:r>
                        <a:rPr lang="ru-RU" sz="1400" b="0" dirty="0" err="1"/>
                        <a:t>этноподсказки</a:t>
                      </a:r>
                      <a:r>
                        <a:rPr lang="ru-RU" sz="1400" b="0" dirty="0"/>
                        <a:t>: день за днем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Сапрунова Надежда Александровна, воспитатель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Караваева Наталья Владимировна, воспитатель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 – 11.15</a:t>
                      </a:r>
                    </a:p>
                    <a:p>
                      <a:r>
                        <a:rPr lang="ru-RU" sz="1400" b="0" dirty="0"/>
                        <a:t>Орнаменты народов Причерноморья в изобразительной деятельности дошкольников</a:t>
                      </a:r>
                      <a:endParaRPr lang="ru-RU" sz="1984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Джанибекова Наталья Сергеевна, воспитатель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Раганян Ирина Суреновна,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11.15 – 11.25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пособия «Одень куклу» к театру национального костюма	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Меликян</a:t>
                      </a: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Луиза </a:t>
                      </a:r>
                      <a:r>
                        <a:rPr lang="ru-RU" sz="14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Арутюновна</a:t>
                      </a: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Алексеева Наталья Юрьевна, 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Зайцева Ирина Алексеевна,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11.25 – 11.45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Пособия «Казачий уклад», «Мир амшенских армян», «Образ жизни понтийских греков», «Традиции адыгов- шапсугов»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 интеллектуальной дидактической игры «Знатоки традиций»</a:t>
                      </a:r>
                      <a:endParaRPr lang="ru-RU" sz="1984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Мелконьян Анжела Киворковна, воспитатель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Прокофьева Виктория Викторовна, воспитатель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Титов Владимир Николаевич,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11.45 – 12.00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малых фольклорных форм в интеграции физического и речевого развития	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Анисимова Светлана Алексеевна, инструктор по физической культуре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Бородуля Яна Анатольевна,</a:t>
                      </a:r>
                    </a:p>
                    <a:p>
                      <a:pPr marL="180975" indent="0" algn="l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учитель-логопед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 – 12.20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Кофе-пауза</a:t>
                      </a:r>
                    </a:p>
                    <a:p>
                      <a:pPr marL="180975" indent="0" algn="l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Александрова Марина Геннадиевна, заместитель заведующего по ХР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12.20 – 12.40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Рефлексия. Награждение победителей муниципального конкурса «Новогодний арт-объект в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этностиле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180975" indent="0" algn="l"/>
                      <a:r>
                        <a:rPr lang="ru-RU" sz="1400" b="0" i="1" dirty="0"/>
                        <a:t>Пономаренко Татьяна Владимировна, заведующий МДОБУ ЦРР ДС №118 «Исток» города Сочи</a:t>
                      </a:r>
                    </a:p>
                    <a:p>
                      <a:pPr algn="l"/>
                      <a:endParaRPr lang="ru-RU" sz="1400" b="0" i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rgbClr val="F2AA4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3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74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357</Words>
  <Application>Microsoft Office PowerPoint</Application>
  <PresentationFormat>Произвольный</PresentationFormat>
  <Paragraphs>124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Светлана Соболева</cp:lastModifiedBy>
  <cp:revision>63</cp:revision>
  <cp:lastPrinted>2021-04-22T20:16:27Z</cp:lastPrinted>
  <dcterms:created xsi:type="dcterms:W3CDTF">2021-04-22T16:03:23Z</dcterms:created>
  <dcterms:modified xsi:type="dcterms:W3CDTF">2023-02-01T18:04:56Z</dcterms:modified>
</cp:coreProperties>
</file>