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691813" cy="755967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49"/>
    <a:srgbClr val="E5F9FF"/>
    <a:srgbClr val="D9F7FF"/>
    <a:srgbClr val="C1F1FF"/>
    <a:srgbClr val="66A7FF"/>
    <a:srgbClr val="89F6FE"/>
    <a:srgbClr val="FFFBC5"/>
    <a:srgbClr val="F9B159"/>
    <a:srgbClr val="F3A948"/>
    <a:srgbClr val="FFF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0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B3DB-E589-4319-A82A-0964A3B4A7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3DE5-5337-48B8-898E-AF122536D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E8E7012-0D2A-490A-9F62-4F192D7D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79266"/>
              </p:ext>
            </p:extLst>
          </p:nvPr>
        </p:nvGraphicFramePr>
        <p:xfrm>
          <a:off x="0" y="0"/>
          <a:ext cx="10692000" cy="75596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xmlns="" val="223718266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xmlns="" val="2173579073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xmlns="" val="1796775883"/>
                    </a:ext>
                  </a:extLst>
                </a:gridCol>
              </a:tblGrid>
              <a:tr h="7559675">
                <a:tc>
                  <a:txBody>
                    <a:bodyPr/>
                    <a:lstStyle/>
                    <a:p>
                      <a:endParaRPr lang="ru-RU" sz="1400" b="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+mn-lt"/>
                          <a:cs typeface="Arial" panose="020B0604020202020204" pitchFamily="34" charset="0"/>
                        </a:rPr>
                        <a:t>ДЛЯ ЗАМЕТОК</a:t>
                      </a:r>
                    </a:p>
                    <a:p>
                      <a:pPr algn="ctr"/>
                      <a:r>
                        <a:rPr lang="ru-RU" sz="1400" b="0" dirty="0">
                          <a:latin typeface="+mn-lt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u="none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Наши контакты:</a:t>
                      </a:r>
                    </a:p>
                    <a:p>
                      <a:pPr algn="ctr"/>
                      <a:endParaRPr lang="ru-RU" sz="1400" b="0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354200, г. Сочи, пос. Лазаревское,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ул. Партизанская,16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МДОБУ центр развития ребенка –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детский сад №118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«Исток» г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Сочи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b="0" baseline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Пономаренко Татьяна Владимировна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тел.-факс: 8-8622-70-25-07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Адрес сайта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://sochi-schools.ru/d118/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МДОБУ центр развития ребенка – </a:t>
                      </a:r>
                    </a:p>
                    <a:p>
                      <a:pPr marL="0" marR="0" lvl="0" indent="0" algn="ctr" defTabSz="331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детский сад № 118 «Исток» г. Сочи</a:t>
                      </a: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3319463"/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ГОРОДСКОЙ СЕМИНАР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 диссеминации практического опыта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400" b="1" dirty="0">
                        <a:ln w="6350">
                          <a:noFill/>
                        </a:ln>
                        <a:solidFill>
                          <a:srgbClr val="C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ctr" defTabSz="1007943">
                        <a:lnSpc>
                          <a:spcPct val="90000"/>
                        </a:lnSpc>
                        <a:defRPr/>
                      </a:pPr>
                      <a:r>
                        <a:rPr lang="ru-RU" sz="1700" b="1" i="1" dirty="0">
                          <a:ln w="6350">
                            <a:noFill/>
                          </a:ln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у дошкольников этнокультурных представлений: </a:t>
                      </a:r>
                      <a:r>
                        <a:rPr lang="ru-RU" sz="17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организационно-технологическое обеспечение</a:t>
                      </a:r>
                      <a:r>
                        <a:rPr lang="ru-RU" sz="1700" b="1" i="1" dirty="0">
                          <a:ln w="6350">
                            <a:noFill/>
                          </a:ln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endParaRPr lang="ru-RU" sz="1400" b="0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</a:pPr>
                      <a:r>
                        <a:rPr lang="ru-RU" sz="1200" b="0" dirty="0">
                          <a:ln w="6350"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3364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DF795C-D826-412A-94FB-8333854DD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3" y="424291"/>
            <a:ext cx="3492000" cy="6001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750849-584A-4BE6-B8D6-5F6A97792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3" y="255898"/>
            <a:ext cx="1593800" cy="10625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652A87-C915-42CB-9DC3-B81288BF5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" y="6774114"/>
            <a:ext cx="3492000" cy="6001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220E90-BF85-4CE3-83B1-6F3A5D49D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13" y="4716971"/>
            <a:ext cx="2880000" cy="20571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D8F039-CB6B-4D04-A8C1-74184CA68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476"/>
            <a:ext cx="3491999" cy="2331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0"/>
          <a:stretch/>
        </p:blipFill>
        <p:spPr>
          <a:xfrm>
            <a:off x="328817" y="203656"/>
            <a:ext cx="2843324" cy="40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E8E7012-0D2A-490A-9F62-4F192D7D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0610"/>
              </p:ext>
            </p:extLst>
          </p:nvPr>
        </p:nvGraphicFramePr>
        <p:xfrm>
          <a:off x="0" y="0"/>
          <a:ext cx="10692000" cy="75596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xmlns="" val="223718266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xmlns="" val="2173579073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xmlns="" val="1796775883"/>
                    </a:ext>
                  </a:extLst>
                </a:gridCol>
              </a:tblGrid>
              <a:tr h="755967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семинар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диссеминации практического опыта</a:t>
                      </a:r>
                    </a:p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«Формирование у дошкольников этнокультурных представлений: организационно-технологическое обеспечение»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28.01.2022 года.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Время проведения: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9.30 – 13.30.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Место проведения: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МДОБУ центр развития ребёнка – детский сад № 118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«Исток»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Сочи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аудитория: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заведующие, старшие воспитатели, педагоги ДОО.</a:t>
                      </a:r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pPr algn="ctr"/>
                      <a:r>
                        <a:rPr lang="ru-RU" sz="1400" b="1" dirty="0"/>
                        <a:t>ПРОГРАММА СЕМИНАРА</a:t>
                      </a:r>
                    </a:p>
                    <a:p>
                      <a:pPr algn="ctr"/>
                      <a:endParaRPr lang="ru-RU" sz="1400" b="0" dirty="0"/>
                    </a:p>
                    <a:p>
                      <a:pPr algn="l"/>
                      <a:r>
                        <a:rPr lang="ru-RU" sz="1400" b="0" dirty="0"/>
                        <a:t>9.30 – 10.00</a:t>
                      </a:r>
                    </a:p>
                    <a:p>
                      <a:pPr algn="l"/>
                      <a:r>
                        <a:rPr lang="ru-RU" sz="1400" b="0" dirty="0"/>
                        <a:t>Регистрация </a:t>
                      </a:r>
                      <a:r>
                        <a:rPr lang="ru-RU" sz="1400" b="0" dirty="0" smtClean="0"/>
                        <a:t>участников.</a:t>
                      </a:r>
                      <a:endParaRPr lang="ru-RU" sz="1400" b="0" dirty="0"/>
                    </a:p>
                    <a:p>
                      <a:pPr algn="r"/>
                      <a:r>
                        <a:rPr lang="ru-RU" sz="1400" b="0" i="1" dirty="0"/>
                        <a:t>Кривченя Марина Владимировна, </a:t>
                      </a:r>
                    </a:p>
                    <a:p>
                      <a:pPr algn="r"/>
                      <a:r>
                        <a:rPr lang="ru-RU" sz="1400" b="0" i="1" dirty="0"/>
                        <a:t>старший воспитатель</a:t>
                      </a:r>
                    </a:p>
                    <a:p>
                      <a:pPr algn="l"/>
                      <a:r>
                        <a:rPr lang="ru-RU" sz="1400" b="0" dirty="0"/>
                        <a:t>10.00 – 10.10</a:t>
                      </a:r>
                    </a:p>
                    <a:p>
                      <a:pPr algn="l"/>
                      <a:r>
                        <a:rPr lang="ru-RU" sz="1400" b="0" dirty="0"/>
                        <a:t>Презентация Парциальной программы «Дошколятам об этномире народов Причерноморья Кубани</a:t>
                      </a:r>
                      <a:r>
                        <a:rPr lang="ru-RU" sz="1400" b="0" dirty="0" smtClean="0"/>
                        <a:t>».</a:t>
                      </a:r>
                      <a:endParaRPr lang="ru-RU" sz="1400" b="0" dirty="0"/>
                    </a:p>
                    <a:p>
                      <a:pPr algn="r"/>
                      <a:r>
                        <a:rPr lang="ru-RU" sz="1400" b="0" i="1" dirty="0"/>
                        <a:t>Пономаренко Татьяна Владимировна, заведующий МДОБУ №118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Коваленко Лидия Михайловна, 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10.10 – 10.20</a:t>
                      </a:r>
                    </a:p>
                    <a:p>
                      <a:r>
                        <a:rPr lang="ru-RU" sz="1400" b="0" dirty="0"/>
                        <a:t>Психолого-педагогическая диагностика этнокультурных представлений у детей старшего дошкольного </a:t>
                      </a:r>
                      <a:r>
                        <a:rPr lang="ru-RU" sz="1400" b="0" dirty="0" smtClean="0"/>
                        <a:t>возраста.</a:t>
                      </a:r>
                      <a:endParaRPr lang="ru-RU" sz="1400" b="0" dirty="0"/>
                    </a:p>
                    <a:p>
                      <a:pPr algn="r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Масленникова Наталья Сергеевна, </a:t>
                      </a:r>
                    </a:p>
                    <a:p>
                      <a:pPr algn="r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педагог-психолог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10.30 – 11.00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Фрагменты НОД по апробации Парциальной программы «Дошколятам об этномире Причерноморья Кубани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«Казачий уклад». (Обобщение изученного материала о традициях, культуре и быте казаков Причерноморья на примере дидактической игры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Соболева Евгения Алексеевна, воспитатель 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Прокофьева Виктория Викторовна, воспитатель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«Ремесло и все-все-все». (Приобщение детей к ремеслам адыгов через интеллектуальные игры-викторины и творческую прикладную деятельность).</a:t>
                      </a:r>
                    </a:p>
                    <a:p>
                      <a:pPr algn="r"/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Демко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Рамиля </a:t>
                      </a:r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Харисовна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воспитатель, 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Шрамко Марина Робертовна, воспитатель</a:t>
                      </a:r>
                    </a:p>
                    <a:p>
                      <a:pPr algn="r"/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11.05 – 11.35</a:t>
                      </a:r>
                    </a:p>
                    <a:p>
                      <a:pPr algn="l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принципа диалога культур в организации образовательных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событий.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Сапрунова Надежда Александра,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 – 11.45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Этнокультурный компонент в организации режимных моментов в детском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саду.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Климкова Елена Петровна, воспитатель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Титов Владимир Николаевич, педагог дополнительного образования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11.45 – 11.50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 народов Причерноморья Кубани в организации двигательной активности детей на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прогулке.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Анисимова Светлана Алексеевна, инструктор по физической культуре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Алексеева Наталья Юрьевна, музыкальный руководитель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11.50 – 12.20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Детские игровые традиции в праздниках народов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Причерноморья.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Пердофориди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Васильевна, воспитатель</a:t>
                      </a:r>
                    </a:p>
                    <a:p>
                      <a:pPr algn="r"/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Раганян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Ирина </a:t>
                      </a:r>
                      <a:r>
                        <a:rPr lang="ru-RU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Суреновна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воспитатель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12.20 – 12.40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Кофе-пауза.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Александрова Марина Геннадиевна, заместитель заведующего по ХР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12.40 – 13.00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 городского конкурса «Этно-елка 2021»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Соболева Светлана Михайловна, воспитатель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13.30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МДОБУ,</a:t>
                      </a:r>
                    </a:p>
                    <a:p>
                      <a:pPr algn="r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партнеры</a:t>
                      </a:r>
                    </a:p>
                    <a:p>
                      <a:pPr algn="l"/>
                      <a:endParaRPr lang="ru-RU" sz="1400" b="0" i="1" dirty="0">
                        <a:ln w="6350">
                          <a:solidFill>
                            <a:schemeClr val="bg1"/>
                          </a:solidFill>
                        </a:ln>
                        <a:solidFill>
                          <a:srgbClr val="F2AA4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3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74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381</Words>
  <Application>Microsoft Office PowerPoint</Application>
  <PresentationFormat>Произвольный</PresentationFormat>
  <Paragraphs>117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sadik-118</cp:lastModifiedBy>
  <cp:revision>44</cp:revision>
  <cp:lastPrinted>2021-04-22T20:16:27Z</cp:lastPrinted>
  <dcterms:created xsi:type="dcterms:W3CDTF">2021-04-22T16:03:23Z</dcterms:created>
  <dcterms:modified xsi:type="dcterms:W3CDTF">2022-01-21T13:34:37Z</dcterms:modified>
</cp:coreProperties>
</file>