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25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966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081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775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9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446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673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692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533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8511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1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876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3209F-F63A-4FC0-ABFE-C604F7A3E250}" type="datetimeFigureOut">
              <a:rPr lang="ru-RU" smtClean="0"/>
              <a:t>28.01.2022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BCC9D1-7E5D-4936-82EE-1F13AD5D92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0280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098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ru-RU" sz="2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ru-RU" sz="27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ru-RU" sz="2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  <a:endParaRPr lang="ru-RU" sz="2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  <a:endParaRPr lang="ru-RU" sz="2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  <a:endParaRPr lang="ru-RU" sz="27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  <a:endParaRPr lang="ru-RU" sz="27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2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2632E70-6DAE-43C6-BD11-38E5C44FFA69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745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8688A1-09C5-46C9-8015-9CB557304C69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A897CD-832E-4B7A-A202-44F1BC09C3F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56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0AD1D3-5E0E-4C29-A017-4605F598E30F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30B01AF-D271-44DC-BA9D-D00D89990B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1147A68-B965-4CEE-8D07-F247733BFD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825" y="1387880"/>
            <a:ext cx="1606809" cy="16068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500582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D8A4B23-EA15-4309-BECD-5A0E9603562A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F688575-916A-4F6C-A8B3-715843EAED1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3059CDB-7A41-4209-A9D0-41BAE7D3ED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825" y="1387880"/>
            <a:ext cx="1606809" cy="16068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7DC0ADA5-ABC6-4BE5-970A-FA81175043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49" y="1916062"/>
            <a:ext cx="1439349" cy="2070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52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454049D-A7C0-4FE7-8055-9008858F9FB5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A8CE2AB-A0D5-4770-821C-EA2A5A4C2C0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10E2A7-0E35-4E68-B1FB-21CDA0D343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825" y="1387880"/>
            <a:ext cx="1606809" cy="16068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0B13B82-322D-4488-A436-78C0FCED0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49" y="1916062"/>
            <a:ext cx="1439349" cy="20706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E5E44ED-B655-4291-9443-66DD5DE217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r="22075"/>
          <a:stretch/>
        </p:blipFill>
        <p:spPr>
          <a:xfrm>
            <a:off x="7839000" y="3152514"/>
            <a:ext cx="1048968" cy="1906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098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Ж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Ц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6.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93B16CE-6ED9-4CDC-9E73-587E2A0A330C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1D84E74-0119-4DA9-8CA4-372BCE8650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75487EF-FB81-46D0-B113-3B109A50DE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825" y="1387880"/>
            <a:ext cx="1606809" cy="16068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AFDE91E-B181-40F4-8839-DB6666FC62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49" y="1916062"/>
            <a:ext cx="1439349" cy="207064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9F46C20-688E-40F9-9550-2646B5B7799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r="22075"/>
          <a:stretch/>
        </p:blipFill>
        <p:spPr>
          <a:xfrm>
            <a:off x="7839000" y="3152514"/>
            <a:ext cx="1048968" cy="190621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317C06A-419C-46A1-960D-96680B5C35F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8" y="4011032"/>
            <a:ext cx="1588429" cy="198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7406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2CD58EDE-B8A6-4B49-BB5D-C966D34412C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305000" y="1701101"/>
          <a:ext cx="6534000" cy="32400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000">
                  <a:extLst>
                    <a:ext uri="{9D8B030D-6E8A-4147-A177-3AD203B41FA5}">
                      <a16:colId xmlns:a16="http://schemas.microsoft.com/office/drawing/2014/main" val="329011844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196042351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0250423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10136829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894975244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321548180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1079275127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996754275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695315993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2794863360"/>
                    </a:ext>
                  </a:extLst>
                </a:gridCol>
                <a:gridCol w="594000">
                  <a:extLst>
                    <a:ext uri="{9D8B030D-6E8A-4147-A177-3AD203B41FA5}">
                      <a16:colId xmlns:a16="http://schemas.microsoft.com/office/drawing/2014/main" val="413442150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Д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560849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К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3302024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Я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4565922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З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Л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2957143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Б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О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Ж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И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Ц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860742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solidFill>
                            <a:srgbClr val="C00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Ь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7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</a:txBody>
                  <a:tcPr marL="51435" marR="51435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3203951"/>
                  </a:ext>
                </a:extLst>
              </a:tr>
            </a:tbl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2910CBB-92BC-4F31-A090-7E4D73B4CDF7}"/>
              </a:ext>
            </a:extLst>
          </p:cNvPr>
          <p:cNvSpPr/>
          <p:nvPr/>
        </p:nvSpPr>
        <p:spPr>
          <a:xfrm>
            <a:off x="-10814" y="544029"/>
            <a:ext cx="9143999" cy="72622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4050" dirty="0">
                <a:solidFill>
                  <a:srgbClr val="833C0B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Кроссворд «Быт казаков»</a:t>
            </a:r>
            <a:endParaRPr lang="ru-RU" sz="2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F3FCC8C-3540-4210-A9AD-C87CE47CFF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17" y="2097304"/>
            <a:ext cx="2055400" cy="1368126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29661AF-8800-48EE-9024-798B217C70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4825" y="1387880"/>
            <a:ext cx="1606809" cy="1606809"/>
          </a:xfrm>
          <a:prstGeom prst="rect">
            <a:avLst/>
          </a:prstGeo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E950E37-2CA3-47E9-8CD6-0AD092021F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1649" y="1916062"/>
            <a:ext cx="1439349" cy="207064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E41DA49-DC92-4E69-B960-0892892641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97" r="22075"/>
          <a:stretch/>
        </p:blipFill>
        <p:spPr>
          <a:xfrm>
            <a:off x="7839000" y="3152514"/>
            <a:ext cx="1048968" cy="19062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339196DC-FA62-41BB-9197-4870906850B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88" y="4011032"/>
            <a:ext cx="1588429" cy="1989718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2E02FDD-9C90-4816-B61D-430321E748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0779" y="4308449"/>
            <a:ext cx="1906215" cy="235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68301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</TotalTime>
  <Words>605</Words>
  <Application>Microsoft Office PowerPoint</Application>
  <PresentationFormat>Экран (4:3)</PresentationFormat>
  <Paragraphs>469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88</dc:creator>
  <cp:lastModifiedBy>Professional</cp:lastModifiedBy>
  <cp:revision>8</cp:revision>
  <dcterms:created xsi:type="dcterms:W3CDTF">2022-01-26T08:53:12Z</dcterms:created>
  <dcterms:modified xsi:type="dcterms:W3CDTF">2022-01-28T02:53:55Z</dcterms:modified>
</cp:coreProperties>
</file>