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4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8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8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8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9F88-3271-42DF-A8CD-CC100C26B71E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6D5F-636D-4E1D-92CB-2D58D272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5988"/>
            <a:r>
              <a:rPr lang="ru-RU" b="1" i="1" dirty="0"/>
              <a:t>Руководитель проекта:</a:t>
            </a:r>
            <a:r>
              <a:rPr lang="ru-RU" dirty="0"/>
              <a:t> </a:t>
            </a:r>
            <a:r>
              <a:rPr lang="ru-RU" dirty="0" err="1"/>
              <a:t>Мигоренко</a:t>
            </a:r>
            <a:r>
              <a:rPr lang="ru-RU" dirty="0"/>
              <a:t> Н.В.,</a:t>
            </a:r>
          </a:p>
          <a:p>
            <a:pPr algn="ctr" defTabSz="915988">
              <a:tabLst>
                <a:tab pos="8247063" algn="l"/>
              </a:tabLst>
            </a:pPr>
            <a:r>
              <a:rPr lang="ru-RU" dirty="0"/>
              <a:t>воспитатель МДОБУ № 118 г. Сочи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4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2499" y="381762"/>
            <a:ext cx="6011501" cy="14465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38100" dir="2700000" algn="bl" rotWithShape="0">
                    <a:srgbClr val="541600"/>
                  </a:outerShdw>
                </a:effectLst>
                <a:latin typeface="Arial Black" panose="020B0A04020102020204" pitchFamily="34" charset="0"/>
              </a:rPr>
              <a:t>«ЦЕЛЕБНОЕ ДЕРЕВО ЛИПА»</a:t>
            </a:r>
            <a:endParaRPr lang="ru-RU" sz="4400" b="1" dirty="0">
              <a:ln w="13462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dist="38100" dir="2700000" algn="bl" rotWithShape="0">
                  <a:srgbClr val="5416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3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Когда мы были на экскурсии на территории детского сада, я обратила внимание детей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дерево липу. Так как это была </a:t>
            </a:r>
            <a:r>
              <a:rPr lang="ru-RU" dirty="0" smtClean="0"/>
              <a:t>весна, на </a:t>
            </a:r>
            <a:r>
              <a:rPr lang="ru-RU" dirty="0"/>
              <a:t>дереве листьев </a:t>
            </a:r>
            <a:r>
              <a:rPr lang="ru-RU" dirty="0" smtClean="0"/>
              <a:t>еще не </a:t>
            </a:r>
            <a:r>
              <a:rPr lang="ru-RU" dirty="0"/>
              <a:t>было, </a:t>
            </a:r>
            <a:r>
              <a:rPr lang="ru-RU" dirty="0" smtClean="0"/>
              <a:t>только </a:t>
            </a:r>
            <a:r>
              <a:rPr lang="ru-RU" dirty="0"/>
              <a:t>почки.</a:t>
            </a:r>
          </a:p>
          <a:p>
            <a:pPr algn="ctr"/>
            <a:r>
              <a:rPr lang="ru-RU" dirty="0"/>
              <a:t>Дети с интересом разглядывали почки.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4" b="330"/>
          <a:stretch/>
        </p:blipFill>
        <p:spPr>
          <a:xfrm>
            <a:off x="0" y="0"/>
            <a:ext cx="9144000" cy="56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Наш </a:t>
            </a:r>
            <a:r>
              <a:rPr lang="ru-RU" dirty="0" smtClean="0"/>
              <a:t>сторожила </a:t>
            </a:r>
            <a:r>
              <a:rPr lang="ru-RU" dirty="0"/>
              <a:t>Мария Дмитриевна рассказала детям о </a:t>
            </a:r>
            <a:r>
              <a:rPr lang="ru-RU" dirty="0" smtClean="0"/>
              <a:t>полезных свойствах </a:t>
            </a:r>
            <a:r>
              <a:rPr lang="ru-RU" dirty="0"/>
              <a:t>липы.</a:t>
            </a:r>
          </a:p>
        </p:txBody>
      </p:sp>
      <p:pic>
        <p:nvPicPr>
          <p:cNvPr id="3" name="Рисунок 2" descr="C:\Users\реавлрп\Desktop\IMG_967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/>
          <a:stretch/>
        </p:blipFill>
        <p:spPr bwMode="auto">
          <a:xfrm rot="5400000">
            <a:off x="1725218" y="396190"/>
            <a:ext cx="5693564" cy="4901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182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пьют чай </a:t>
            </a:r>
            <a:r>
              <a:rPr lang="ru-RU" dirty="0" smtClean="0"/>
              <a:t>из </a:t>
            </a:r>
            <a:r>
              <a:rPr lang="ru-RU" dirty="0"/>
              <a:t>сухих цветков липы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1" y="-5007"/>
            <a:ext cx="7621819" cy="571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97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5988"/>
            <a:r>
              <a:rPr lang="ru-RU" dirty="0" smtClean="0"/>
              <a:t>Посетили </a:t>
            </a:r>
            <a:r>
              <a:rPr lang="ru-RU" dirty="0"/>
              <a:t>библиотеку МДОБУ, где ребята рассмотрели иллюстрации с изображением липы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Детям </a:t>
            </a:r>
            <a:r>
              <a:rPr lang="ru-RU" dirty="0"/>
              <a:t>были прочитаны загадки, стихи, рассказы о липе. </a:t>
            </a:r>
            <a:r>
              <a:rPr lang="ru-RU" dirty="0" smtClean="0"/>
              <a:t>Ребята узнали о её </a:t>
            </a:r>
            <a:r>
              <a:rPr lang="ru-RU" dirty="0"/>
              <a:t>значении в жизни человека.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/>
          <a:stretch/>
        </p:blipFill>
        <p:spPr bwMode="auto">
          <a:xfrm>
            <a:off x="0" y="-15122"/>
            <a:ext cx="9144000" cy="572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9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5988"/>
            <a:r>
              <a:rPr lang="ru-RU" dirty="0" smtClean="0"/>
              <a:t>Я провела </a:t>
            </a:r>
            <a:r>
              <a:rPr lang="ru-RU" dirty="0"/>
              <a:t>беседу с </a:t>
            </a:r>
            <a:r>
              <a:rPr lang="ru-RU" dirty="0" smtClean="0"/>
              <a:t>детьми, чтобы выявить уровень </a:t>
            </a:r>
            <a:r>
              <a:rPr lang="ru-RU" dirty="0"/>
              <a:t>знаний о </a:t>
            </a:r>
            <a:r>
              <a:rPr lang="ru-RU" dirty="0" smtClean="0"/>
              <a:t>дереве липа, </a:t>
            </a:r>
            <a:r>
              <a:rPr lang="ru-RU" dirty="0"/>
              <a:t>о </a:t>
            </a:r>
            <a:r>
              <a:rPr lang="ru-RU" dirty="0" smtClean="0"/>
              <a:t>его </a:t>
            </a:r>
          </a:p>
          <a:p>
            <a:pPr algn="ctr" defTabSz="915988"/>
            <a:r>
              <a:rPr lang="ru-RU" dirty="0" smtClean="0"/>
              <a:t>значении </a:t>
            </a:r>
            <a:r>
              <a:rPr lang="ru-RU" dirty="0"/>
              <a:t>и использовании </a:t>
            </a:r>
            <a:r>
              <a:rPr lang="ru-RU" dirty="0" smtClean="0"/>
              <a:t>в жизни людей.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0"/>
            <a:ext cx="7609840" cy="57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6174"/>
          <a:stretch/>
        </p:blipFill>
        <p:spPr bwMode="auto">
          <a:xfrm>
            <a:off x="2096267" y="-9053"/>
            <a:ext cx="4951466" cy="57164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707380"/>
            <a:ext cx="9144000" cy="1150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5988"/>
            <a:r>
              <a:rPr lang="ru-RU" dirty="0"/>
              <a:t>Выставка с проектными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925015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135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2017-04-19T17:40:42Z</dcterms:created>
  <dcterms:modified xsi:type="dcterms:W3CDTF">2017-04-19T20:48:30Z</dcterms:modified>
</cp:coreProperties>
</file>