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64" r:id="rId3"/>
    <p:sldId id="270" r:id="rId4"/>
    <p:sldId id="273" r:id="rId5"/>
    <p:sldId id="275" r:id="rId6"/>
    <p:sldId id="276" r:id="rId7"/>
    <p:sldId id="280" r:id="rId8"/>
    <p:sldId id="271" r:id="rId9"/>
    <p:sldId id="279" r:id="rId10"/>
    <p:sldId id="269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916" autoAdjust="0"/>
    <p:restoredTop sz="98104" autoAdjust="0"/>
  </p:normalViewPr>
  <p:slideViewPr>
    <p:cSldViewPr>
      <p:cViewPr varScale="1">
        <p:scale>
          <a:sx n="86" d="100"/>
          <a:sy n="86" d="100"/>
        </p:scale>
        <p:origin x="-8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2046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15C78BE2-6973-4036-AE56-8FEC7A8B9869}" type="datetimeFigureOut">
              <a:rPr lang="ru-RU"/>
              <a:pPr>
                <a:defRPr/>
              </a:pPr>
              <a:t>19.04.2017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3FDBDB36-86E6-4151-9C16-9AD339034C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30817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46E3D1E-BAA8-41EF-80FC-F9CC6B6B14FD}" type="datetimeFigureOut">
              <a:rPr lang="ru-RU"/>
              <a:pPr>
                <a:defRPr/>
              </a:pPr>
              <a:t>19.04.2017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EDD32BC-C898-4E99-956C-6D78B662E9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039406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DD32BC-C898-4E99-956C-6D78B662E98D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96274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CCEC13-371E-4D0B-AAF0-D9D73DC2D7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3EE6E1-EC7B-4E68-8494-2E5C6301F7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9F3D2B-2119-4CCD-9D7D-13A0C714E9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9FB1F3-C23C-4FEC-8FA1-279FEEE8F0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606A67-5751-4A36-B8FA-F01049D862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7465EA-ADDE-4DCF-859B-F7C197BB87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9FAC0A-261E-49A1-BF8A-E0B4CAF17F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ED5C0-021E-443A-954E-61EFD682C7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9D1F87-A352-4915-B2E4-7786FBEF10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21B6BA-F140-4793-9897-1DCFBB6D32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F6F033-C6F9-42D5-B9D6-7C1A9B0D69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3BCB3AC8-AA3F-450D-B80D-229A794800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9144000" cy="2379483"/>
          </a:xfrm>
        </p:spPr>
        <p:txBody>
          <a:bodyPr/>
          <a:lstStyle/>
          <a:p>
            <a:pPr fontAlgn="auto"/>
            <a:r>
              <a:rPr lang="ru-RU" sz="3200" dirty="0">
                <a:solidFill>
                  <a:srgbClr val="FFFF00"/>
                </a:solidFill>
              </a:rPr>
              <a:t>Творческий, практико-ориентированный  </a:t>
            </a:r>
            <a:r>
              <a:rPr lang="ru-RU" sz="3200" dirty="0" smtClean="0">
                <a:solidFill>
                  <a:srgbClr val="FFFF00"/>
                </a:solidFill>
              </a:rPr>
              <a:t>проект по </a:t>
            </a:r>
            <a:r>
              <a:rPr lang="ru-RU" sz="3200" dirty="0">
                <a:solidFill>
                  <a:srgbClr val="FFFF00"/>
                </a:solidFill>
              </a:rPr>
              <a:t>физической </a:t>
            </a:r>
            <a:r>
              <a:rPr lang="ru-RU" sz="3200" dirty="0" smtClean="0">
                <a:solidFill>
                  <a:srgbClr val="FFFF00"/>
                </a:solidFill>
              </a:rPr>
              <a:t>культуре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>
                <a:solidFill>
                  <a:srgbClr val="FFC000"/>
                </a:solidFill>
              </a:rPr>
              <a:t>«Нетрадиционный </a:t>
            </a:r>
            <a:r>
              <a:rPr lang="ru-RU" sz="3200" dirty="0">
                <a:solidFill>
                  <a:srgbClr val="FFC000"/>
                </a:solidFill>
              </a:rPr>
              <a:t>спортивный </a:t>
            </a:r>
            <a:r>
              <a:rPr lang="ru-RU" sz="3200" dirty="0" smtClean="0">
                <a:solidFill>
                  <a:srgbClr val="FFC000"/>
                </a:solidFill>
              </a:rPr>
              <a:t>инвентарь: необычное </a:t>
            </a:r>
            <a:r>
              <a:rPr lang="ru-RU" sz="3200" dirty="0">
                <a:solidFill>
                  <a:srgbClr val="FFC000"/>
                </a:solidFill>
              </a:rPr>
              <a:t>применение обычной </a:t>
            </a:r>
            <a:r>
              <a:rPr lang="ru-RU" sz="3200" dirty="0" smtClean="0">
                <a:solidFill>
                  <a:srgbClr val="FFC000"/>
                </a:solidFill>
              </a:rPr>
              <a:t>крышки»</a:t>
            </a:r>
            <a:r>
              <a:rPr lang="ru-RU" dirty="0">
                <a:solidFill>
                  <a:srgbClr val="FFC000"/>
                </a:solidFill>
              </a:rPr>
              <a:t/>
            </a:r>
            <a:br>
              <a:rPr lang="ru-RU" dirty="0">
                <a:solidFill>
                  <a:srgbClr val="FFC000"/>
                </a:solidFill>
              </a:rPr>
            </a:b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C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93774" y="5410200"/>
            <a:ext cx="5791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/>
            <a: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Руководитель проекта:</a:t>
            </a:r>
            <a:endParaRPr lang="ru-RU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/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Анисимова Светлана Алексеевна, </a:t>
            </a:r>
          </a:p>
          <a:p>
            <a:pPr algn="just" fontAlgn="auto"/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инструктор по физической 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культуре МДОБУ             центр развития ребёнка-детский сад № 118 г. Сочи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:\Users\User\Desktop\ФОТО к проекту КРЫШКИ\DSCN1446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4840" b="5732"/>
          <a:stretch/>
        </p:blipFill>
        <p:spPr bwMode="auto">
          <a:xfrm>
            <a:off x="2057400" y="2286000"/>
            <a:ext cx="5029200" cy="2971800"/>
          </a:xfrm>
          <a:prstGeom prst="rect">
            <a:avLst/>
          </a:prstGeom>
          <a:ln w="38100" cap="sq">
            <a:solidFill>
              <a:srgbClr val="FFFF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219075" y="228600"/>
            <a:ext cx="8648700" cy="1447800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Цель работы достигнута. Задачи выполнены. Интерес к работе подтвердил актуальность выбранной темы проекта</a:t>
            </a:r>
          </a:p>
        </p:txBody>
      </p:sp>
      <p:pic>
        <p:nvPicPr>
          <p:cNvPr id="4" name="Picture 2" descr="C:\Users\User\Desktop\Новая папка\dialog_kultur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6321" y="1828800"/>
            <a:ext cx="5346850" cy="3553485"/>
          </a:xfrm>
          <a:prstGeom prst="rect">
            <a:avLst/>
          </a:prstGeom>
          <a:ln w="38100" cap="sq">
            <a:solidFill>
              <a:srgbClr val="FFFF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19075" y="5562600"/>
            <a:ext cx="8648700" cy="954107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2" algn="ctr">
              <a:buNone/>
            </a:pPr>
            <a:r>
              <a:rPr lang="ru-RU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 </a:t>
            </a:r>
          </a:p>
          <a:p>
            <a:pPr lvl="2" algn="ctr">
              <a:buNone/>
            </a:pPr>
            <a:r>
              <a:rPr lang="ru-RU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Берегите окружающую природу!</a:t>
            </a:r>
            <a:endParaRPr lang="ru-RU" sz="1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7459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14400" y="3505200"/>
            <a:ext cx="7620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32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творческого  </a:t>
            </a:r>
            <a:r>
              <a:rPr lang="ru-RU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проекта:</a:t>
            </a:r>
          </a:p>
          <a:p>
            <a:r>
              <a:rPr lang="ru-RU" sz="2800" dirty="0" smtClean="0">
                <a:solidFill>
                  <a:srgbClr val="FFFF00"/>
                </a:solidFill>
              </a:rPr>
              <a:t>привлечение </a:t>
            </a:r>
            <a:r>
              <a:rPr lang="ru-RU" sz="2800" dirty="0">
                <a:solidFill>
                  <a:srgbClr val="FFFF00"/>
                </a:solidFill>
              </a:rPr>
              <a:t>дошкольников к экспериментированию с пластмассовыми крышками при изготовлении спортивного инвентаря, развитие их творческих способностей и физических качеств.</a:t>
            </a:r>
          </a:p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ФОТО к проекту КРЫШКИ\DSCN14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6815"/>
          <a:stretch>
            <a:fillRect/>
          </a:stretch>
        </p:blipFill>
        <p:spPr bwMode="auto">
          <a:xfrm>
            <a:off x="1927773" y="357166"/>
            <a:ext cx="5038217" cy="3143272"/>
          </a:xfrm>
          <a:prstGeom prst="rect">
            <a:avLst/>
          </a:prstGeom>
          <a:noFill/>
          <a:ln w="38100">
            <a:solidFill>
              <a:srgbClr val="FFFF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4202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620000" cy="2087562"/>
          </a:xfrm>
        </p:spPr>
        <p:txBody>
          <a:bodyPr/>
          <a:lstStyle/>
          <a:p>
            <a:pPr indent="1617663" algn="l"/>
            <a:r>
              <a:rPr lang="ru-RU" sz="32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Организационный </a:t>
            </a:r>
            <a:r>
              <a:rPr lang="ru-RU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этап</a:t>
            </a:r>
            <a:r>
              <a:rPr lang="ru-RU" sz="32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Выбрали тему проекта.</a:t>
            </a: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Поставили цель.</a:t>
            </a: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Составили план </a:t>
            </a: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реализации проекта. </a:t>
            </a:r>
            <a:b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 Изучили информацию </a:t>
            </a: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 теме проекта.</a:t>
            </a:r>
          </a:p>
        </p:txBody>
      </p:sp>
      <p:pic>
        <p:nvPicPr>
          <p:cNvPr id="4" name="Picture 2" descr="C:\Users\User\Desktop\Новая папка\0_68799_f8da48a3_X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2515668"/>
            <a:ext cx="5949685" cy="4056604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44674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14290"/>
            <a:ext cx="7315200" cy="1913796"/>
          </a:xfrm>
        </p:spPr>
        <p:txBody>
          <a:bodyPr/>
          <a:lstStyle/>
          <a:p>
            <a:pPr algn="l" fontAlgn="auto">
              <a:spcAft>
                <a:spcPts val="0"/>
              </a:spcAft>
            </a:pPr>
            <a:r>
              <a:rPr lang="ru-RU" sz="3200" b="1" dirty="0" smtClean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                  </a:t>
            </a:r>
            <a:r>
              <a:rPr lang="ru-RU" sz="3200" b="1" dirty="0" smtClean="0">
                <a:solidFill>
                  <a:srgbClr val="FFC000"/>
                </a:solidFill>
                <a:latin typeface="Times New Roman"/>
                <a:ea typeface="Calibri"/>
                <a:cs typeface="Times New Roman"/>
              </a:rPr>
              <a:t>Основной </a:t>
            </a:r>
            <a:r>
              <a:rPr lang="ru-RU" sz="3200" b="1" dirty="0">
                <a:solidFill>
                  <a:srgbClr val="FFC000"/>
                </a:solidFill>
                <a:latin typeface="Times New Roman"/>
                <a:ea typeface="Calibri"/>
                <a:cs typeface="Times New Roman"/>
              </a:rPr>
              <a:t>этап</a:t>
            </a:r>
            <a:r>
              <a:rPr lang="ru-RU" sz="3200" b="1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3200" b="1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</a:t>
            </a:r>
            <a:r>
              <a:rPr lang="ru-RU" sz="28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рганизовали </a:t>
            </a:r>
            <a:r>
              <a:rPr lang="ru-RU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экскурсию </a:t>
            </a:r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магазин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kern="150" dirty="0">
                <a:solidFill>
                  <a:srgbClr val="FFFF00"/>
                </a:solidFill>
                <a:latin typeface="Times New Roman"/>
                <a:ea typeface="Andale Sans UI"/>
                <a:cs typeface="Tahoma"/>
              </a:rPr>
              <a:t>Проводили </a:t>
            </a:r>
            <a:r>
              <a:rPr lang="ru-RU" sz="2800" b="1" dirty="0" smtClean="0">
                <a:solidFill>
                  <a:srgbClr val="FFFF00"/>
                </a:solidFill>
                <a:latin typeface="Times New Roman"/>
                <a:ea typeface="Andale Sans UI"/>
                <a:cs typeface="Times New Roman"/>
              </a:rPr>
              <a:t>э</a:t>
            </a:r>
            <a:r>
              <a:rPr lang="ru-RU" sz="2800" b="1" dirty="0" smtClean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ксперименты </a:t>
            </a:r>
            <a:r>
              <a:rPr lang="ru-RU" sz="2800" b="1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с крышками</a:t>
            </a:r>
            <a:r>
              <a:rPr lang="ru-RU" sz="3600" b="1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ru-RU" sz="3600" dirty="0">
              <a:solidFill>
                <a:srgbClr val="FFFF00"/>
              </a:solidFill>
            </a:endParaRPr>
          </a:p>
        </p:txBody>
      </p:sp>
      <p:pic>
        <p:nvPicPr>
          <p:cNvPr id="2050" name="Рисунок 1" descr="C:\Users\User\Desktop\ФОТО к проекту КРЫШКИ\DSCN14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3" y="2285992"/>
            <a:ext cx="4286280" cy="35719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ФОТО к проекту КРЫШКИ\DSCN118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6" y="2285992"/>
            <a:ext cx="4214842" cy="3571900"/>
          </a:xfrm>
          <a:prstGeom prst="rect">
            <a:avLst/>
          </a:prstGeom>
          <a:noFill/>
          <a:ln w="38100">
            <a:solidFill>
              <a:srgbClr val="FFFF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5711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153401" cy="1557997"/>
          </a:xfrm>
        </p:spPr>
        <p:txBody>
          <a:bodyPr/>
          <a:lstStyle/>
          <a:p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оспитанники  </a:t>
            </a:r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родителями </a:t>
            </a:r>
            <a:r>
              <a:rPr lang="ru-RU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выполняют </a:t>
            </a:r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творческие </a:t>
            </a:r>
            <a:r>
              <a:rPr lang="ru-RU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</a:t>
            </a:r>
            <a:endParaRPr lang="ru-RU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4" descr="IMG-20170402-WA003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856" b="26015"/>
          <a:stretch>
            <a:fillRect/>
          </a:stretch>
        </p:blipFill>
        <p:spPr bwMode="auto">
          <a:xfrm>
            <a:off x="285720" y="1714488"/>
            <a:ext cx="4143404" cy="4214469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User\Desktop\ФОТО к проекту КРЫШКИ\IMG-20170422-WA0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3270"/>
          <a:stretch>
            <a:fillRect/>
          </a:stretch>
        </p:blipFill>
        <p:spPr bwMode="auto">
          <a:xfrm>
            <a:off x="4786314" y="1714488"/>
            <a:ext cx="4143404" cy="4233866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="" xmlns:p14="http://schemas.microsoft.com/office/powerpoint/2010/main" val="151969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Изготовление творческих работ  в семье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User\Desktop\ФОТО к проекту КРЫШКИ\IMG-20170422-WA0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1428736"/>
            <a:ext cx="4476752" cy="428628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1" name="Picture 2" descr="C:\Users\User\Desktop\ФОТО к проекту КРЫШКИ\IMG-20170410-WA00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8" y="1428736"/>
            <a:ext cx="3857652" cy="4286280"/>
          </a:xfrm>
          <a:prstGeom prst="rect">
            <a:avLst/>
          </a:prstGeom>
          <a:noFill/>
          <a:ln w="38100">
            <a:solidFill>
              <a:srgbClr val="FFFF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9092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0"/>
            <a:ext cx="7499350" cy="1000132"/>
          </a:xfrm>
        </p:spPr>
        <p:txBody>
          <a:bodyPr/>
          <a:lstStyle/>
          <a:p>
            <a:r>
              <a:rPr lang="ru-RU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Творческие работы с педагогами</a:t>
            </a:r>
            <a:endParaRPr lang="ru-RU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User\Desktop\ФОТО к проекту КРЫШКИ\IMG-20170402-WA0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4685"/>
          <a:stretch>
            <a:fillRect/>
          </a:stretch>
        </p:blipFill>
        <p:spPr bwMode="auto">
          <a:xfrm>
            <a:off x="214282" y="823137"/>
            <a:ext cx="3357586" cy="3605995"/>
          </a:xfrm>
          <a:prstGeom prst="rect">
            <a:avLst/>
          </a:prstGeom>
          <a:noFill/>
          <a:ln w="38100">
            <a:solidFill>
              <a:srgbClr val="FFFF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User\Desktop\ФОТО к проекту КРЫШКИ\100NIKON\DSCN12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1429"/>
          <a:stretch>
            <a:fillRect/>
          </a:stretch>
        </p:blipFill>
        <p:spPr bwMode="auto">
          <a:xfrm>
            <a:off x="2357422" y="3643314"/>
            <a:ext cx="3857652" cy="2928958"/>
          </a:xfrm>
          <a:prstGeom prst="rect">
            <a:avLst/>
          </a:prstGeom>
          <a:noFill/>
          <a:ln w="38100">
            <a:solidFill>
              <a:srgbClr val="FFFF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esktop\ФОТО к проекту КРЫШКИ\100NIKON\DSCN122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1802"/>
          <a:stretch>
            <a:fillRect/>
          </a:stretch>
        </p:blipFill>
        <p:spPr bwMode="auto">
          <a:xfrm>
            <a:off x="5643570" y="842946"/>
            <a:ext cx="3286148" cy="3505200"/>
          </a:xfrm>
          <a:prstGeom prst="rect">
            <a:avLst/>
          </a:prstGeom>
          <a:noFill/>
          <a:ln w="38100">
            <a:solidFill>
              <a:srgbClr val="FFFF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8798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163353"/>
            <a:ext cx="5921874" cy="2091045"/>
          </a:xfrm>
        </p:spPr>
        <p:txBody>
          <a:bodyPr/>
          <a:lstStyle/>
          <a:p>
            <a:pPr algn="l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Заключительный этап</a:t>
            </a:r>
            <a:r>
              <a:rPr lang="ru-RU" sz="16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Подвели </a:t>
            </a: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итоги, </a:t>
            </a: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подготовили </a:t>
            </a: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проектные </a:t>
            </a: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продукты.</a:t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Создали </a:t>
            </a: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мини-книжку «Крышки в дело- тренируйся смело» .</a:t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3.Фото </a:t>
            </a: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выставку </a:t>
            </a: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инвентаря изготовленного из крышек из пластмассы</a:t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DSCN142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810000"/>
            <a:ext cx="3843339" cy="2870891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9748">
            <a:off x="6030456" y="368281"/>
            <a:ext cx="2693346" cy="3789540"/>
          </a:xfrm>
          <a:prstGeom prst="rect">
            <a:avLst/>
          </a:prstGeom>
          <a:noFill/>
          <a:ln w="38100">
            <a:solidFill>
              <a:srgbClr val="FFFF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9943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85720" y="142852"/>
            <a:ext cx="8686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4. Провели спортивно-экологический  праздник</a:t>
            </a:r>
          </a:p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«В гостях у пчёлок» </a:t>
            </a:r>
          </a:p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 использованием изготовленного инвентаря.</a:t>
            </a:r>
          </a:p>
        </p:txBody>
      </p:sp>
      <p:pic>
        <p:nvPicPr>
          <p:cNvPr id="6146" name="Picture 2" descr="C:\Users\User\Desktop\ФОТО ПЧЁЛЫ ГР. Чайка 23.03.17г\6262 15х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1657529"/>
            <a:ext cx="8358246" cy="5057619"/>
          </a:xfrm>
          <a:prstGeom prst="rect">
            <a:avLst/>
          </a:prstGeom>
          <a:noFill/>
          <a:ln w="38100">
            <a:solidFill>
              <a:srgbClr val="FFFF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1738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6">
      <a:dk1>
        <a:srgbClr val="005A58"/>
      </a:dk1>
      <a:lt1>
        <a:srgbClr val="FFFFFF"/>
      </a:lt1>
      <a:dk2>
        <a:srgbClr val="008080"/>
      </a:dk2>
      <a:lt2>
        <a:srgbClr val="FFFF99"/>
      </a:lt2>
      <a:accent1>
        <a:srgbClr val="006462"/>
      </a:accent1>
      <a:accent2>
        <a:srgbClr val="6D6FC7"/>
      </a:accent2>
      <a:accent3>
        <a:srgbClr val="AAC0C0"/>
      </a:accent3>
      <a:accent4>
        <a:srgbClr val="DADADA"/>
      </a:accent4>
      <a:accent5>
        <a:srgbClr val="AAB8B7"/>
      </a:accent5>
      <a:accent6>
        <a:srgbClr val="6264B4"/>
      </a:accent6>
      <a:hlink>
        <a:srgbClr val="00FFFF"/>
      </a:hlink>
      <a:folHlink>
        <a:srgbClr val="00FF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2984</TotalTime>
  <Words>113</Words>
  <Application>Microsoft Office PowerPoint</Application>
  <PresentationFormat>Экран (4:3)</PresentationFormat>
  <Paragraphs>20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Творческий, практико-ориентированный  проект по физической культуре «Нетрадиционный спортивный инвентарь: необычное применение обычной крышки» </vt:lpstr>
      <vt:lpstr>Слайд 2</vt:lpstr>
      <vt:lpstr>Организационный этап 1. Выбрали тему проекта. 2. Поставили цель. 3.  Составили план реализации проекта.  4.  Изучили информацию по теме проекта.</vt:lpstr>
      <vt:lpstr>                  Основной этап Организовали экскурсию в магазин Проводили эксперименты с крышками.</vt:lpstr>
      <vt:lpstr>Воспитанники  с родителями выполняют творческие работы </vt:lpstr>
      <vt:lpstr>Изготовление творческих работ  в семье</vt:lpstr>
      <vt:lpstr>Творческие работы с педагогами</vt:lpstr>
      <vt:lpstr>                        Заключительный этап 1. Подвели итоги, подготовили проектные продукты. 2. Создали  мини-книжку «Крышки в дело- тренируйся смело» . 3.Фото – выставку  инвентаря изготовленного из крышек из пластмассы  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ds118</dc:creator>
  <cp:lastModifiedBy>Ponomarenko T.V.</cp:lastModifiedBy>
  <cp:revision>350</cp:revision>
  <cp:lastPrinted>1601-01-01T00:00:00Z</cp:lastPrinted>
  <dcterms:created xsi:type="dcterms:W3CDTF">1601-01-01T00:00:00Z</dcterms:created>
  <dcterms:modified xsi:type="dcterms:W3CDTF">2017-04-19T12:41:47Z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