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4/16/2017</a:t>
            </a:fld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4/16/2017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4/16/2017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4/16/2017</a:t>
            </a:fld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4/16/2017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4/16/2017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4/16/2017</a:t>
            </a:fld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4/16/2017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4/16/2017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4/16/2017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4/16/2017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4/16/2017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38200"/>
          </a:xfr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В </a:t>
            </a:r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памяти нашей живы всегда</a:t>
            </a:r>
            <a:endParaRPr lang="ru-RU" dirty="0"/>
          </a:p>
        </p:txBody>
      </p:sp>
      <p:pic>
        <p:nvPicPr>
          <p:cNvPr id="3" name="Рисунок 2" descr="1491146972154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1981200"/>
            <a:ext cx="4267200" cy="3276600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4" name="Прямоугольник 3"/>
          <p:cNvSpPr/>
          <p:nvPr/>
        </p:nvSpPr>
        <p:spPr>
          <a:xfrm>
            <a:off x="5029200" y="3962400"/>
            <a:ext cx="3505200" cy="21336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 выполнен                      с воспитанниками средней группы.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Руководитель проекта: Климкова Е.П., воспитатель</a:t>
            </a:r>
            <a:endParaRPr lang="ru-RU" sz="2000" b="1" dirty="0">
              <a:solidFill>
                <a:schemeClr val="tx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Картинки по запросу вечный огонь фот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1752600"/>
            <a:ext cx="3494314" cy="195681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19400" y="685800"/>
            <a:ext cx="6172200" cy="12192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После экскурсии в парк </a:t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им. 30-летия Великой Победы</a:t>
            </a:r>
            <a:endParaRPr lang="ru-RU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E:\проект - 17г\копия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514600"/>
            <a:ext cx="3581400" cy="3657600"/>
          </a:xfrm>
          <a:prstGeom prst="rect">
            <a:avLst/>
          </a:prstGeom>
          <a:ln w="57150">
            <a:solidFill>
              <a:srgbClr val="0070C0"/>
            </a:solidFill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pic>
        <p:nvPicPr>
          <p:cNvPr id="5" name="Рисунок 4" descr="C:\Users\Алиса\Desktop\31592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2514600"/>
            <a:ext cx="3657600" cy="3657600"/>
          </a:xfrm>
          <a:prstGeom prst="rect">
            <a:avLst/>
          </a:prstGeom>
          <a:noFill/>
          <a:ln w="57150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5122" name="AutoShape 2" descr="Картинки по запросу вечный огонь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4" name="AutoShape 4" descr="Картинки по запросу вечный огонь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6" name="AutoShape 6" descr="Картинки по запросу вечный огонь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 descr="Картинки по запросу фото и рисунки каски солдата георгиевской ленты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304800"/>
            <a:ext cx="2476500" cy="1847850"/>
          </a:xfrm>
          <a:prstGeom prst="rect">
            <a:avLst/>
          </a:prstGeom>
          <a:noFill/>
          <a:ln w="57150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9800" y="457200"/>
            <a:ext cx="6705600" cy="99060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Мы памяти героев верны!</a:t>
            </a:r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Мероприятие  ко Дню защитников Отечества                     </a:t>
            </a:r>
            <a:endParaRPr lang="ru-RU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E:\проект - 17г\SUC50464 копия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2286000"/>
            <a:ext cx="3733800" cy="3733800"/>
          </a:xfrm>
          <a:prstGeom prst="rect">
            <a:avLst/>
          </a:prstGeom>
          <a:noFill/>
          <a:ln w="57150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5" name="Рисунок 4" descr="SUC50463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3400" y="2286000"/>
            <a:ext cx="3657600" cy="3733800"/>
          </a:xfrm>
          <a:prstGeom prst="rect">
            <a:avLst/>
          </a:prstGeom>
          <a:ln w="57150">
            <a:solidFill>
              <a:srgbClr val="0070C0"/>
            </a:solidFill>
          </a:ln>
        </p:spPr>
      </p:pic>
      <p:pic>
        <p:nvPicPr>
          <p:cNvPr id="6" name="Picture 4" descr="Картинки по запросу фото и рисунки каски солдата георгиевской ленты"/>
          <p:cNvPicPr>
            <a:picLocks noChangeAspect="1" noChangeArrowheads="1"/>
          </p:cNvPicPr>
          <p:nvPr/>
        </p:nvPicPr>
        <p:blipFill>
          <a:blip r:embed="rId4"/>
          <a:srcRect l="9266" r="10425" b="5155"/>
          <a:stretch>
            <a:fillRect/>
          </a:stretch>
        </p:blipFill>
        <p:spPr bwMode="auto">
          <a:xfrm>
            <a:off x="381000" y="457200"/>
            <a:ext cx="1636643" cy="1447800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609600"/>
          </a:xfrm>
          <a:ln>
            <a:solidFill>
              <a:srgbClr val="92D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Творческая мастерская  «Подарки воинам»</a:t>
            </a:r>
            <a:endParaRPr lang="ru-RU" sz="3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SUC50466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48200" y="1143000"/>
            <a:ext cx="3810000" cy="3810000"/>
          </a:xfrm>
          <a:prstGeom prst="rect">
            <a:avLst/>
          </a:prstGeom>
          <a:ln w="57150">
            <a:solidFill>
              <a:srgbClr val="92D050"/>
            </a:solidFill>
          </a:ln>
        </p:spPr>
      </p:pic>
      <p:pic>
        <p:nvPicPr>
          <p:cNvPr id="5" name="Рисунок 4" descr="SUC50471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5800" y="3048000"/>
            <a:ext cx="3733800" cy="3429000"/>
          </a:xfrm>
          <a:prstGeom prst="rect">
            <a:avLst/>
          </a:prstGeom>
          <a:ln w="57150">
            <a:solidFill>
              <a:srgbClr val="92D050"/>
            </a:solidFill>
          </a:ln>
        </p:spPr>
      </p:pic>
      <p:pic>
        <p:nvPicPr>
          <p:cNvPr id="3074" name="Picture 2" descr="Картинки по запросу вечный огонь фото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1295400"/>
            <a:ext cx="2133600" cy="1461517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</p:pic>
      <p:pic>
        <p:nvPicPr>
          <p:cNvPr id="3076" name="Picture 4" descr="Картинки по запросу вечный огонь фото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86400" y="5257800"/>
            <a:ext cx="1839177" cy="1171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честь героя войны А.А. </a:t>
            </a:r>
            <a:r>
              <a:rPr lang="ru-RU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Ачмизова</a:t>
            </a: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была названа школа в ауле Большой </a:t>
            </a:r>
            <a:r>
              <a:rPr lang="ru-RU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Кичмай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1491147070435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2057400"/>
            <a:ext cx="4953000" cy="3429000"/>
          </a:xfrm>
          <a:prstGeom prst="rect">
            <a:avLst/>
          </a:prstGeom>
          <a:ln w="57150">
            <a:solidFill>
              <a:srgbClr val="C00000"/>
            </a:solidFill>
          </a:ln>
        </p:spPr>
      </p:pic>
      <p:pic>
        <p:nvPicPr>
          <p:cNvPr id="4" name="Рисунок 3" descr="E:\проект - 17г\20170404_110925 копия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1600200"/>
            <a:ext cx="3048000" cy="2763079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5" name="Picture 6" descr="Картинки по запросу фото и рисунки каски солдата георгиевской ленты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4572000"/>
            <a:ext cx="2667000" cy="1714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763000" cy="9906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Мирная жизнь подарена нам теми, кто застыл в памятниках, </a:t>
            </a:r>
            <a:br>
              <a:rPr lang="ru-RU" sz="27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но живёт в благодарных сердцах потомков… Помните!!!</a:t>
            </a:r>
            <a:endParaRPr lang="ru-RU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E:\проект - 17г\20170404_121755 копия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828800"/>
            <a:ext cx="3657600" cy="2819400"/>
          </a:xfrm>
          <a:prstGeom prst="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4" name="Рисунок 3" descr="E:\проект - 17г\20170404_121021 копия.jpg"/>
          <p:cNvPicPr/>
          <p:nvPr/>
        </p:nvPicPr>
        <p:blipFill>
          <a:blip r:embed="rId3" cstate="print"/>
          <a:srcRect t="13043" b="19565"/>
          <a:stretch>
            <a:fillRect/>
          </a:stretch>
        </p:blipFill>
        <p:spPr bwMode="auto">
          <a:xfrm>
            <a:off x="838200" y="3733800"/>
            <a:ext cx="3048000" cy="2514600"/>
          </a:xfrm>
          <a:prstGeom prst="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648200" y="5029200"/>
            <a:ext cx="40386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Мира Вам и добра!  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Спасибо за внимание.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Картинки по запросу вечный огонь фото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1752600"/>
            <a:ext cx="2886075" cy="15811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52</TotalTime>
  <Words>53</Words>
  <PresentationFormat>Экран (4:3)</PresentationFormat>
  <Paragraphs>10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Бумажная</vt:lpstr>
      <vt:lpstr>      В памяти нашей живы всегда</vt:lpstr>
      <vt:lpstr>После экскурсии в парк  им. 30-летия Великой Победы</vt:lpstr>
      <vt:lpstr>             Мы памяти героев верны!  Мероприятие  ко Дню защитников Отечества                     </vt:lpstr>
      <vt:lpstr>Творческая мастерская  «Подарки воинам»</vt:lpstr>
      <vt:lpstr>В честь героя войны А.А. Ачмизова                            была названа школа в ауле Большой Кичмай</vt:lpstr>
      <vt:lpstr>  Мирная жизнь подарена нам теми, кто застыл в памятниках,  но живёт в благодарных сердцах потомков… Помните!!!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В памяти нашей живы всегда</dc:title>
  <dc:creator>user</dc:creator>
  <cp:lastModifiedBy>user</cp:lastModifiedBy>
  <cp:revision>8</cp:revision>
  <dcterms:created xsi:type="dcterms:W3CDTF">2016-12-31T13:49:10Z</dcterms:created>
  <dcterms:modified xsi:type="dcterms:W3CDTF">2017-04-16T13:13:36Z</dcterms:modified>
</cp:coreProperties>
</file>