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0" r:id="rId2"/>
    <p:sldId id="287" r:id="rId3"/>
    <p:sldId id="280" r:id="rId4"/>
    <p:sldId id="288" r:id="rId5"/>
    <p:sldId id="289" r:id="rId6"/>
    <p:sldId id="290" r:id="rId7"/>
    <p:sldId id="262" r:id="rId8"/>
    <p:sldId id="292" r:id="rId9"/>
    <p:sldId id="281" r:id="rId10"/>
    <p:sldId id="295" r:id="rId11"/>
    <p:sldId id="294" r:id="rId12"/>
    <p:sldId id="264" r:id="rId13"/>
    <p:sldId id="296" r:id="rId14"/>
    <p:sldId id="283" r:id="rId15"/>
    <p:sldId id="282" r:id="rId16"/>
    <p:sldId id="28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64" y="-9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86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76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Кадровые условия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 и первая категория - 29%</c:v>
                </c:pt>
                <c:pt idx="1">
                  <c:v>вторая категория - 10%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10</c:v>
                </c:pt>
                <c:pt idx="2">
                  <c:v>61</c:v>
                </c:pt>
                <c:pt idx="3">
                  <c:v>0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65546-04E7-4FF6-9EB6-CD06EF46C6F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C2FF-AD6F-4C82-8004-D69CFB866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32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C2FF-AD6F-4C82-8004-D69CFB86613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615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C2FF-AD6F-4C82-8004-D69CFB86613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54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1670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2791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998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347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0750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2323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15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5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116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167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152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A605-C895-43B0-BD30-D4207125D82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F938-5B15-4172-9145-8E151E6CF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53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8374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90000"/>
            <a:ext cx="9144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141259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образовательный проект</a:t>
            </a:r>
          </a:p>
          <a:p>
            <a:pPr algn="ctr"/>
            <a:r>
              <a:rPr lang="ru-RU" sz="4800" i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«Ступени успеха»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модель организации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поисково-исследовательской деятельности дошкольников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дошкольной образовательной организации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возможностей социального партнерства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43287" y="4255331"/>
            <a:ext cx="5429249" cy="1788256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Творческий коллектив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Муниципального дошкольного образовательного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бюджетного учреждения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центр развития ребенка – детский сад №118 </a:t>
            </a:r>
            <a:r>
              <a:rPr lang="ru-RU" sz="1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г.Сочи</a:t>
            </a:r>
            <a:endParaRPr lang="ru-RU" sz="1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Заведующий </a:t>
            </a:r>
            <a:r>
              <a:rPr lang="ru-RU" sz="1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Т.В.Пономаренко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4" descr="Эмблема №1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24" y="327438"/>
            <a:ext cx="1656756" cy="1021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1771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385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Таблица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3420530"/>
              </p:ext>
            </p:extLst>
          </p:nvPr>
        </p:nvGraphicFramePr>
        <p:xfrm>
          <a:off x="128588" y="1157297"/>
          <a:ext cx="8901113" cy="539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450"/>
                <a:gridCol w="2199828"/>
                <a:gridCol w="1924488"/>
                <a:gridCol w="2336531"/>
                <a:gridCol w="1786816"/>
              </a:tblGrid>
              <a:tr h="1716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Направления расходования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Средства,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израсходованные на реализацию проекта (руб.)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Направления расходования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Средства,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необходимые на развитие проекта (руб.)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 anchor="ctr"/>
                </a:tc>
              </a:tr>
              <a:tr h="5722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Командирование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181 400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Командирование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100 000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</a:tr>
              <a:tr h="5722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Приобретения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146 500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Приобретения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600 000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</a:tr>
              <a:tr h="5722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Изготовление стендов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48 500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Оборудование теплицы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41 800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</a:tr>
              <a:tr h="6971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Ремонт помещения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25 000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локальной сети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30 000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</a:tr>
              <a:tr h="6971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Оплата услуг типографии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70 000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Оплата услуг типографии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50 000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</a:tr>
              <a:tr h="5722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+mj-lt"/>
                        <a:buNone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471 400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821 800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7104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385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Диаграмма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«Вовлечение педагогов в инновационный процесс»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344041251"/>
              </p:ext>
            </p:extLst>
          </p:nvPr>
        </p:nvGraphicFramePr>
        <p:xfrm>
          <a:off x="285749" y="1396999"/>
          <a:ext cx="8601075" cy="53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44887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7385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Материально-технические условия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7167" y="1274188"/>
            <a:ext cx="4179092" cy="2583235"/>
            <a:chOff x="207167" y="1274188"/>
            <a:chExt cx="4179092" cy="258323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167" y="1274188"/>
              <a:ext cx="3631640" cy="2583235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1857371" y="1417320"/>
              <a:ext cx="2528888" cy="769697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Проектная площадка «Творческая лаборатория»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2000" y="1268942"/>
            <a:ext cx="4364833" cy="2588343"/>
            <a:chOff x="4572000" y="1268942"/>
            <a:chExt cx="4364833" cy="25883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1268942"/>
              <a:ext cx="3661253" cy="2588343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6407945" y="1391526"/>
              <a:ext cx="2528888" cy="601691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Центр «Игротека»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7166" y="3965423"/>
            <a:ext cx="4179093" cy="2568577"/>
            <a:chOff x="207166" y="3965423"/>
            <a:chExt cx="4179093" cy="256857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166" y="3965423"/>
              <a:ext cx="3633722" cy="256857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1857371" y="4113663"/>
              <a:ext cx="2528888" cy="601691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Огороды и клумбы </a:t>
              </a: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на участках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571999" y="3965286"/>
            <a:ext cx="4364834" cy="2588342"/>
            <a:chOff x="4571999" y="3965286"/>
            <a:chExt cx="4364834" cy="258834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1999" y="3965286"/>
              <a:ext cx="3661253" cy="2588342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6407945" y="4094035"/>
              <a:ext cx="2528888" cy="755091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Уголки экспериментирования в группах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26181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86825" y="1238007"/>
            <a:ext cx="2700000" cy="7502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Третий этап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385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252193" y="1238007"/>
            <a:ext cx="3091457" cy="7502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54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Второй этап</a:t>
            </a:r>
            <a:endParaRPr lang="ru-RU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71464" y="1238007"/>
            <a:ext cx="3068239" cy="7502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Первый этап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86825" y="2152368"/>
            <a:ext cx="2700000" cy="41643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Ожидаемый </a:t>
            </a:r>
            <a:r>
              <a:rPr lang="ru-RU" b="1" dirty="0" smtClean="0"/>
              <a:t>результат</a:t>
            </a:r>
          </a:p>
          <a:p>
            <a:pPr marL="0" lvl="1"/>
            <a:r>
              <a:rPr lang="ru-RU" dirty="0"/>
              <a:t>Банк педагогических идей по организации проектной деятельности </a:t>
            </a:r>
            <a:endParaRPr lang="ru-RU" sz="1200" dirty="0"/>
          </a:p>
          <a:p>
            <a:pPr marL="0" lvl="1"/>
            <a:r>
              <a:rPr lang="ru-RU" dirty="0"/>
              <a:t>Популяризация </a:t>
            </a:r>
            <a:r>
              <a:rPr lang="ru-RU" dirty="0" smtClean="0"/>
              <a:t>поисково-исследователь-</a:t>
            </a:r>
            <a:r>
              <a:rPr lang="ru-RU" dirty="0" err="1" smtClean="0"/>
              <a:t>ской</a:t>
            </a:r>
            <a:r>
              <a:rPr lang="ru-RU" dirty="0" smtClean="0"/>
              <a:t> </a:t>
            </a:r>
            <a:r>
              <a:rPr lang="ru-RU" dirty="0"/>
              <a:t>и проектной деятельности </a:t>
            </a:r>
            <a:r>
              <a:rPr lang="ru-RU" dirty="0" smtClean="0"/>
              <a:t>на </a:t>
            </a:r>
            <a:r>
              <a:rPr lang="ru-RU" dirty="0"/>
              <a:t>муниципальном, краевом, федеральном уровнях.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52192" y="2152369"/>
            <a:ext cx="2700000" cy="4152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Ожидаемый </a:t>
            </a:r>
            <a:r>
              <a:rPr lang="ru-RU" b="1" dirty="0" smtClean="0"/>
              <a:t>результат</a:t>
            </a:r>
          </a:p>
          <a:p>
            <a:r>
              <a:rPr lang="ru-RU" dirty="0" smtClean="0"/>
              <a:t>Апробированная </a:t>
            </a:r>
            <a:r>
              <a:rPr lang="ru-RU" dirty="0"/>
              <a:t>модель организации поисково-исследовательской деятельности дошкольников при целенаправленном взаимодействии и сотрудничестве с социальными партнерами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2" y="2152368"/>
            <a:ext cx="2700000" cy="4152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Ожидаемый </a:t>
            </a:r>
            <a:r>
              <a:rPr lang="ru-RU" b="1" dirty="0" smtClean="0"/>
              <a:t>результат</a:t>
            </a:r>
            <a:endParaRPr lang="ru-RU" dirty="0"/>
          </a:p>
          <a:p>
            <a:r>
              <a:rPr lang="ru-RU" dirty="0" smtClean="0"/>
              <a:t>достаточное </a:t>
            </a:r>
            <a:r>
              <a:rPr lang="ru-RU" dirty="0"/>
              <a:t>нормативное, </a:t>
            </a:r>
            <a:r>
              <a:rPr lang="ru-RU" dirty="0" err="1" smtClean="0"/>
              <a:t>методи-ческое</a:t>
            </a:r>
            <a:r>
              <a:rPr lang="ru-RU" dirty="0" smtClean="0"/>
              <a:t>, диагностическое</a:t>
            </a:r>
            <a:r>
              <a:rPr lang="ru-RU" dirty="0"/>
              <a:t>, дидактическое, кадровое, материально–техническое </a:t>
            </a:r>
            <a:r>
              <a:rPr lang="ru-RU" dirty="0" err="1" smtClean="0"/>
              <a:t>обеспече-ние</a:t>
            </a:r>
            <a:r>
              <a:rPr lang="ru-RU" dirty="0" smtClean="0"/>
              <a:t> </a:t>
            </a:r>
            <a:r>
              <a:rPr lang="ru-RU" dirty="0"/>
              <a:t>запуска проекта; активизация </a:t>
            </a:r>
            <a:r>
              <a:rPr lang="ru-RU" dirty="0" smtClean="0"/>
              <a:t>деятель-</a:t>
            </a:r>
            <a:r>
              <a:rPr lang="ru-RU" dirty="0" err="1" smtClean="0"/>
              <a:t>ности</a:t>
            </a:r>
            <a:r>
              <a:rPr lang="ru-RU" dirty="0" smtClean="0"/>
              <a:t> </a:t>
            </a:r>
            <a:r>
              <a:rPr lang="ru-RU" dirty="0"/>
              <a:t>педагогов и родителей для его реализации.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027734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825" y="301122"/>
            <a:ext cx="4434175" cy="62722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 rot="20943356">
            <a:off x="263990" y="400436"/>
            <a:ext cx="4668302" cy="2646463"/>
            <a:chOff x="461023" y="3450991"/>
            <a:chExt cx="5118893" cy="2901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5889" y="4016832"/>
              <a:ext cx="3304027" cy="233606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23" y="3450991"/>
              <a:ext cx="3137331" cy="2218202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94" y="2317819"/>
            <a:ext cx="2167685" cy="2982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966" y="3186082"/>
            <a:ext cx="2042041" cy="2810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6" y="4724675"/>
            <a:ext cx="2796282" cy="19909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631" y="4441200"/>
            <a:ext cx="2928854" cy="209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0614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062559">
            <a:off x="-359526" y="321163"/>
            <a:ext cx="4415707" cy="31176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23" y="2820910"/>
            <a:ext cx="5023871" cy="37670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75068" y="292686"/>
            <a:ext cx="4780621" cy="26144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611000">
            <a:off x="6954984" y="1716630"/>
            <a:ext cx="1921387" cy="3198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037409">
            <a:off x="279424" y="2660496"/>
            <a:ext cx="2740911" cy="3654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8563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28913" y="327051"/>
            <a:ext cx="6215062" cy="51380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199370">
            <a:off x="83961" y="2005899"/>
            <a:ext cx="2926363" cy="408783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42876" y="5729287"/>
            <a:ext cx="5972173" cy="7769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Памятный  адрес  полярников  </a:t>
            </a:r>
            <a:r>
              <a:rPr lang="ru-RU" sz="2000" dirty="0" err="1" smtClean="0">
                <a:solidFill>
                  <a:schemeClr val="tx1"/>
                </a:solidFill>
              </a:rPr>
              <a:t>ст.Новолазаревская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 Свидетельство о межконтинентальной переписке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4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549" y="1033014"/>
            <a:ext cx="7200901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600" b="1" i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9600" b="1" i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90000"/>
            <a:ext cx="9144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" y="200343"/>
            <a:ext cx="9144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239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6631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72150" y="1171582"/>
            <a:ext cx="3100387" cy="15430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chemeClr val="accent5">
                      <a:lumMod val="50000"/>
                    </a:schemeClr>
                  </a:solidFill>
                </a:ln>
              </a:rPr>
              <a:t>МО город-курорт Сочи</a:t>
            </a:r>
          </a:p>
        </p:txBody>
      </p:sp>
      <p:sp>
        <p:nvSpPr>
          <p:cNvPr id="7" name="Овал 6"/>
          <p:cNvSpPr/>
          <p:nvPr/>
        </p:nvSpPr>
        <p:spPr>
          <a:xfrm>
            <a:off x="3021807" y="1171582"/>
            <a:ext cx="3100387" cy="15430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chemeClr val="accent5">
                      <a:lumMod val="50000"/>
                    </a:schemeClr>
                  </a:solidFill>
                </a:ln>
              </a:rPr>
              <a:t>Краснодарский </a:t>
            </a:r>
            <a:endParaRPr lang="ru-RU" sz="2400" dirty="0" smtClean="0">
              <a:ln w="3175">
                <a:solidFill>
                  <a:schemeClr val="accent5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2400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</a:rPr>
              <a:t>край</a:t>
            </a:r>
            <a:endParaRPr lang="ru-RU" sz="2400" dirty="0">
              <a:ln w="3175"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1462" y="1171582"/>
            <a:ext cx="3100387" cy="15430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3175">
                  <a:solidFill>
                    <a:schemeClr val="accent5">
                      <a:lumMod val="50000"/>
                    </a:schemeClr>
                  </a:solidFill>
                </a:ln>
              </a:rPr>
              <a:t>Российская Федерация</a:t>
            </a:r>
            <a:endParaRPr lang="ru-RU" sz="2400" dirty="0">
              <a:ln w="3175"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271462" y="2714632"/>
            <a:ext cx="2857501" cy="3186112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Закон о государственном образовании в РФ, ФГОС, </a:t>
            </a:r>
          </a:p>
          <a:p>
            <a:pPr algn="ctr"/>
            <a:r>
              <a:rPr lang="ru-RU" dirty="0"/>
              <a:t>Указ президента РФ 761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143250" y="2714632"/>
            <a:ext cx="2857501" cy="3186112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Закон об образовании в Краснодарском крае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6029322" y="2714631"/>
            <a:ext cx="2857501" cy="3186112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Постановления Главы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.-к. Сочи, приказы УОН</a:t>
            </a:r>
          </a:p>
        </p:txBody>
      </p:sp>
    </p:spTree>
    <p:extLst>
      <p:ext uri="{BB962C8B-B14F-4D97-AF65-F5344CB8AC3E}">
        <p14:creationId xmlns="" xmlns:p14="http://schemas.microsoft.com/office/powerpoint/2010/main" val="1226326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7" y="1289798"/>
            <a:ext cx="7829551" cy="3371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Последовательное раскрытие </a:t>
            </a:r>
            <a:r>
              <a:rPr lang="ru-RU" sz="2400" dirty="0"/>
              <a:t>интеллектуально-творческого потенциала личности ребенка дошкольного возраста </a:t>
            </a:r>
            <a:r>
              <a:rPr lang="ru-RU" sz="2400" dirty="0" smtClean="0"/>
              <a:t>через проектную деятельность от </a:t>
            </a:r>
            <a:r>
              <a:rPr lang="ru-RU" sz="2400" dirty="0"/>
              <a:t>формирования навыков исследовательского </a:t>
            </a:r>
            <a:r>
              <a:rPr lang="ru-RU" sz="2400" dirty="0" smtClean="0"/>
              <a:t>поведения к развитию </a:t>
            </a:r>
            <a:r>
              <a:rPr lang="ru-RU" sz="2400" dirty="0"/>
              <a:t>исследовательских </a:t>
            </a:r>
            <a:r>
              <a:rPr lang="ru-RU" sz="2400" dirty="0" smtClean="0"/>
              <a:t>способностей с </a:t>
            </a:r>
            <a:r>
              <a:rPr lang="ru-RU" sz="2400" dirty="0"/>
              <a:t>использованием возможностей  </a:t>
            </a:r>
            <a:r>
              <a:rPr lang="ru-RU" sz="2400" dirty="0" smtClean="0"/>
              <a:t>как микросоциума, так </a:t>
            </a:r>
            <a:r>
              <a:rPr lang="ru-RU" sz="2400" dirty="0"/>
              <a:t>и социальных </a:t>
            </a:r>
            <a:r>
              <a:rPr lang="ru-RU" sz="2400" dirty="0" smtClean="0"/>
              <a:t>партнеров образовательных организаций.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1424" y="425682"/>
            <a:ext cx="2801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Цель проекта</a:t>
            </a:r>
            <a:r>
              <a:rPr lang="ru-RU" sz="3200" dirty="0"/>
              <a:t>:</a:t>
            </a:r>
            <a:r>
              <a:rPr lang="ru-RU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5734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0919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89226" y="556717"/>
            <a:ext cx="2165548" cy="126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Потребность в творчестве</a:t>
            </a:r>
            <a:endParaRPr lang="ru-RU" dirty="0"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90078" y="2776757"/>
            <a:ext cx="3102723" cy="15740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Мотивация к познанию и творчеству, достижению успеха</a:t>
            </a:r>
            <a:endParaRPr lang="ru-RU" dirty="0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1463" y="2556707"/>
            <a:ext cx="3514724" cy="192184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Любознательность, исследование объектов окружающего мира, детское экспериментирование</a:t>
            </a:r>
            <a:endParaRPr lang="ru-RU" dirty="0"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191944" y="5051743"/>
            <a:ext cx="2820425" cy="126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Социализация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160" b="97967" l="1168" r="99270">
                        <a14:foregroundMark x1="10365" y1="70267" x2="14453" y2="74206"/>
                        <a14:foregroundMark x1="29927" y1="81321" x2="50949" y2="91360"/>
                        <a14:foregroundMark x1="67299" y1="85769" x2="56788" y2="89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090" y="1629918"/>
            <a:ext cx="3131820" cy="3598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2002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036" y="1254394"/>
            <a:ext cx="6610689" cy="4503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0063"/>
            <a:ext cx="9144000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 smtClean="0">
                <a:ln w="762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юного гражданина города Сочи</a:t>
            </a:r>
            <a:endParaRPr lang="ru-RU" sz="3600" b="1" i="1" dirty="0">
              <a:ln w="762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95534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 w="76200">
                  <a:noFill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Созвездие юных талантов Сочи - 2013</a:t>
            </a:r>
            <a:endParaRPr lang="ru-RU" sz="4000" b="1" dirty="0">
              <a:ln w="76200">
                <a:noFill/>
              </a:ln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326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93723" y="3363849"/>
            <a:ext cx="3738926" cy="72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Проектная площадка </a:t>
            </a:r>
          </a:p>
          <a:p>
            <a:pPr algn="ctr"/>
            <a:r>
              <a:rPr lang="ru-RU" sz="1600" dirty="0" smtClean="0"/>
              <a:t>«Творческая лаборатория»</a:t>
            </a:r>
            <a:endParaRPr lang="ru-RU" sz="16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2000" y="3950869"/>
            <a:ext cx="8640000" cy="2903396"/>
          </a:xfrm>
          <a:prstGeom prst="triangle">
            <a:avLst>
              <a:gd name="adj" fmla="val 4983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" name="Прямоугольник 3"/>
          <p:cNvSpPr/>
          <p:nvPr/>
        </p:nvSpPr>
        <p:spPr>
          <a:xfrm>
            <a:off x="2060800" y="6272212"/>
            <a:ext cx="5022400" cy="54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ступень – младший дошкольный возраст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02537" y="5580900"/>
            <a:ext cx="3738926" cy="70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 ступень – старший дошкольный возраст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0810" y="4658383"/>
            <a:ext cx="2162381" cy="92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ступень – кружок «Юный исследователь»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3723" y="2627229"/>
            <a:ext cx="3738926" cy="72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Научно-практическая конференция «Приглашение к открытию»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5186" y="1146910"/>
            <a:ext cx="4609373" cy="14357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Конкурсы </a:t>
            </a:r>
            <a:r>
              <a:rPr lang="ru-RU" sz="1600" dirty="0" smtClean="0"/>
              <a:t>и </a:t>
            </a:r>
          </a:p>
          <a:p>
            <a:pPr algn="ctr"/>
            <a:r>
              <a:rPr lang="ru-RU" sz="1600" dirty="0" smtClean="0"/>
              <a:t>научно-практические конференции</a:t>
            </a:r>
          </a:p>
          <a:p>
            <a:pPr algn="ctr"/>
            <a:r>
              <a:rPr lang="ru-RU" sz="1600" dirty="0" smtClean="0"/>
              <a:t>муниципального, регионального,</a:t>
            </a:r>
          </a:p>
          <a:p>
            <a:pPr algn="ctr"/>
            <a:r>
              <a:rPr lang="ru-RU" sz="1600" dirty="0" smtClean="0"/>
              <a:t>федерального, международного уровней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999" y="2906204"/>
            <a:ext cx="2202180" cy="15463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Публикации в СМИ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99627" y="2933003"/>
            <a:ext cx="2092372" cy="15816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Работа с социальными партнерами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6059" y="4201264"/>
            <a:ext cx="216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дети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3242" y="6425445"/>
            <a:ext cx="216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родители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48877" y="6425445"/>
            <a:ext cx="216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педагоги</a:t>
            </a:r>
            <a:endParaRPr lang="ru-RU" sz="1600" dirty="0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391078" y="2308424"/>
            <a:ext cx="361843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Стрелка вправо 14"/>
          <p:cNvSpPr/>
          <p:nvPr/>
        </p:nvSpPr>
        <p:spPr>
          <a:xfrm>
            <a:off x="6264454" y="3609824"/>
            <a:ext cx="536389" cy="39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473439" y="3559459"/>
            <a:ext cx="536389" cy="39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 16"/>
          <p:cNvSpPr/>
          <p:nvPr/>
        </p:nvSpPr>
        <p:spPr>
          <a:xfrm>
            <a:off x="251998" y="173850"/>
            <a:ext cx="8640001" cy="7594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Модель проекта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«Ступени успеха»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44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595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8827"/>
            <a:ext cx="9144000" cy="715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Реализация Проекта в рамках образовательной деятельности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66331" y="1313688"/>
            <a:ext cx="3773685" cy="256960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192787" y="1337986"/>
            <a:ext cx="3773685" cy="256568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84128" y="3709523"/>
            <a:ext cx="3773685" cy="263164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79629" y="3378854"/>
            <a:ext cx="2743200" cy="296231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120106" y="2888093"/>
            <a:ext cx="1041203" cy="1041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4051398" y="3408695"/>
            <a:ext cx="1041203" cy="104120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5" name="Овал 14"/>
          <p:cNvSpPr/>
          <p:nvPr/>
        </p:nvSpPr>
        <p:spPr>
          <a:xfrm>
            <a:off x="7966472" y="5492797"/>
            <a:ext cx="1041203" cy="10412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81598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2343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18285" y="1418040"/>
            <a:ext cx="4139086" cy="3042661"/>
          </a:xfrm>
          <a:prstGeom prst="triangl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282348" y="1938243"/>
            <a:ext cx="3010959" cy="2213370"/>
          </a:xfrm>
          <a:prstGeom prst="triangl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851852" y="2498131"/>
            <a:ext cx="1871950" cy="1376079"/>
          </a:xfrm>
          <a:prstGeom prst="triangl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77827" y="1323587"/>
            <a:ext cx="1620000" cy="126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ребенок</a:t>
            </a:r>
            <a:endParaRPr lang="ru-RU" dirty="0"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97827" y="3403797"/>
            <a:ext cx="1620000" cy="126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педагог</a:t>
            </a:r>
            <a:endParaRPr lang="ru-RU" dirty="0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829" y="3403797"/>
            <a:ext cx="1620000" cy="126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родители</a:t>
            </a:r>
            <a:endParaRPr lang="ru-RU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71913" y="5926255"/>
            <a:ext cx="5100636" cy="54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ступень – младший дошкольный возраст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17826" y="5013917"/>
            <a:ext cx="3754723" cy="90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ступень – старший дошкольный возраст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15038" y="3741579"/>
            <a:ext cx="2957511" cy="12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ступень – воспитанники, проявившие исследовательское поведение и мышление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385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Триада проекта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«Ступени успеха»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803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595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000"/>
            <a:ext cx="9144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4595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Кружок «Юный исследователь»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71548" y="1232595"/>
            <a:ext cx="3620200" cy="439281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038" y="4682833"/>
            <a:ext cx="2513524" cy="1885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79" y="3691776"/>
            <a:ext cx="4257675" cy="2842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530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</TotalTime>
  <Words>436</Words>
  <Application>Microsoft Office PowerPoint</Application>
  <PresentationFormat>Экран (4:3)</PresentationFormat>
  <Paragraphs>118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ds118</dc:creator>
  <cp:lastModifiedBy>Ponomarenko T.V.</cp:lastModifiedBy>
  <cp:revision>102</cp:revision>
  <dcterms:created xsi:type="dcterms:W3CDTF">2015-03-17T12:16:42Z</dcterms:created>
  <dcterms:modified xsi:type="dcterms:W3CDTF">2015-08-24T14:02:38Z</dcterms:modified>
</cp:coreProperties>
</file>