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0" r:id="rId3"/>
    <p:sldId id="270" r:id="rId4"/>
    <p:sldId id="268" r:id="rId5"/>
    <p:sldId id="266" r:id="rId6"/>
    <p:sldId id="263" r:id="rId7"/>
    <p:sldId id="264" r:id="rId8"/>
    <p:sldId id="26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8104" autoAdjust="0"/>
  </p:normalViewPr>
  <p:slideViewPr>
    <p:cSldViewPr>
      <p:cViewPr>
        <p:scale>
          <a:sx n="100" d="100"/>
          <a:sy n="100" d="100"/>
        </p:scale>
        <p:origin x="-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4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5C78BE2-6973-4036-AE56-8FEC7A8B9869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FDBDB36-86E6-4151-9C16-9AD33903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6E3D1E-BAA8-41EF-80FC-F9CC6B6B14FD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DD32BC-C898-4E99-956C-6D78B662E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D32BC-C898-4E99-956C-6D78B662E98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CCEC13-371E-4D0B-AAF0-D9D73DC2D7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3EE6E1-EC7B-4E68-8494-2E5C6301F7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9F3D2B-2119-4CCD-9D7D-13A0C714E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9FB1F3-C23C-4FEC-8FA1-279FEEE8F0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606A67-5751-4A36-B8FA-F01049D862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7465EA-ADDE-4DCF-859B-F7C197BB87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9FAC0A-261E-49A1-BF8A-E0B4CAF17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9ED5C0-021E-443A-954E-61EFD682C7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9D1F87-A352-4915-B2E4-7786FBEF10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21B6BA-F140-4793-9897-1DCFBB6D32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F6F033-C6F9-42D5-B9D6-7C1A9B0D69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BCB3AC8-AA3F-450D-B80D-229A794800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к - 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0"/>
            <a:ext cx="102441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29905" y="286604"/>
            <a:ext cx="8372902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905" y="2079913"/>
            <a:ext cx="8580452" cy="96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400" b="1" dirty="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228600"/>
            <a:ext cx="6522244" cy="228599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Первое знакомство  дошкольников                                                             с растениями парка культуры и отдыха                                          им. 30-летия Победы в Великой Отечественной войне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5562600"/>
            <a:ext cx="5791200" cy="12954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lnSpc>
                <a:spcPct val="115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Климкова Е.П., </a:t>
            </a:r>
            <a:endParaRPr lang="ru-RU" sz="2400" b="1" dirty="0" smtClean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МДОБУ центр развития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ребёнка-детский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сад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118 г. Сочи</a:t>
            </a:r>
            <a:endParaRPr lang="ru-RU" sz="24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2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анжела\Рабочий стол\Фото для проекта\IMG_7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3436204" cy="315259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Documents and Settings\анжела\Рабочий стол\Фото для проекта\IMG_77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43200"/>
            <a:ext cx="3352800" cy="367231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90600" y="533400"/>
            <a:ext cx="7134224" cy="19812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прогулке по территории детского сада, обращая внимание на деревья и кустарники, воспитатель сказал, что в большом парке около моря, там, где аттракционы,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растёт ещё больше разных растений… 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анжела\Рабочий стол\SUC5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5156200" cy="3867149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09600" y="609600"/>
            <a:ext cx="8229600" cy="9144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После прогулок родителей с детьми в парк, вспоминали увиденные растения, показывали принесённые листья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лазаревское парк культуры и отдыха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828800"/>
            <a:ext cx="2724150" cy="16764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2" descr="Картинки по запросу лазаревское парк культуры и отдыха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962400"/>
            <a:ext cx="2514600" cy="18192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анжела\Рабочий стол\Фото для проекта\IMG_7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3120571" cy="268763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6" descr="C:\Documents and Settings\анжела\Рабочий стол\Фото для проекта\IMG_77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124200"/>
            <a:ext cx="3222170" cy="285069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Documents and Settings\анжела\Рабочий стол\Фото для проекта\IMG_77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905000"/>
            <a:ext cx="2844799" cy="313145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3400" y="533401"/>
            <a:ext cx="8010524" cy="121919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540385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занятий по изобразительной деятельности    изготавливали работы на основе наблюдений, говорили о пользе растений и бережном отношении к ним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анжела\Рабочий стол\Фото для проекта\IMG_7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5161052" cy="373380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62000" y="533400"/>
            <a:ext cx="7543800" cy="16764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540385" algn="ctr">
              <a:lnSpc>
                <a:spcPct val="115000"/>
              </a:lnSpc>
            </a:pP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40385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Рассматривали иллюстрации, находили знакомые  растения, сравнивали их…</a:t>
            </a:r>
          </a:p>
          <a:p>
            <a:pPr lvl="0" indent="540385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Отгадывали загадки о знакомых растениях </a:t>
            </a:r>
          </a:p>
          <a:p>
            <a:pPr lvl="0" indent="540385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том числе и тех, которые видели в парке)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/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362200"/>
            <a:ext cx="2338419" cy="1905182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Картинки по запросу лазаревское парк культуры и отдыха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419600"/>
            <a:ext cx="2314575" cy="17336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жела\Рабочий стол\SUC5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4662134" cy="3578392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914400" y="457200"/>
            <a:ext cx="7467600" cy="11430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 изготовлении гербария дети старались помогать воспитателю и родителям,                        задавали много вопросов…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и по запросу лазаревское парк культуры и отдыха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828800"/>
            <a:ext cx="2619375" cy="174307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2" descr="Картинки по запросу лазаревское парк культуры и отдыха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86200"/>
            <a:ext cx="2619375" cy="174307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3400" y="609600"/>
            <a:ext cx="8001000" cy="24384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Итоги работы                                                                             Цель достигнута. Задачи выполнены.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 гербарий из листьев знакомых растений парка.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Ребята стали больше проявлять интерес к растениям, узнавать  среди них знакомые, задавать вопросы,                     называть  по гербарию… 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http://static.panoramio.com/photos/large/30405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7800" y="4191000"/>
            <a:ext cx="7224889" cy="3048000"/>
          </a:xfrm>
          <a:prstGeom prst="rect">
            <a:avLst/>
          </a:prstGeom>
          <a:noFill/>
        </p:spPr>
      </p:pic>
      <p:pic>
        <p:nvPicPr>
          <p:cNvPr id="12" name="Рисунок 11" descr="http://static.panoramio.com/photos/large/304053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352800"/>
            <a:ext cx="2569997" cy="24384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394" name="Picture 10" descr="Картинки по запросу лазаревское парк культуры и отдыха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2466975" cy="2286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2" descr="C:\Documents and Settings\анжела\Рабочий стол\Фото для проекта\IMG_77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581400"/>
            <a:ext cx="2502526" cy="209754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анжела\Рабочий стол\Фото для проекта\IMG_77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124200"/>
            <a:ext cx="2895600" cy="26670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38200" y="3657600"/>
            <a:ext cx="4191000" cy="19812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нашем парке и красиво,            и интересно, и весело!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Приглашаем!!!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lazahall.ru/wp-content/uploads/2015/04/DSC017502-15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914400"/>
            <a:ext cx="2362200" cy="2362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2" name="Picture 2" descr="Картинки по запросу лазаревское парк культуры и отдыха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066800"/>
            <a:ext cx="2619375" cy="17430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052" name="Picture 4" descr="http://i.azur.ru/aimg/35/1635_517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143000"/>
            <a:ext cx="2260600" cy="16954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2701</TotalTime>
  <Words>200</Words>
  <Application>Microsoft Office PowerPoint</Application>
  <PresentationFormat>Экран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Operator</cp:lastModifiedBy>
  <cp:revision>329</cp:revision>
  <cp:lastPrinted>1601-01-01T00:00:00Z</cp:lastPrinted>
  <dcterms:created xsi:type="dcterms:W3CDTF">1601-01-01T00:00:00Z</dcterms:created>
  <dcterms:modified xsi:type="dcterms:W3CDTF">2016-04-28T19:09:10Z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