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5954" autoAdjust="0"/>
  </p:normalViewPr>
  <p:slideViewPr>
    <p:cSldViewPr>
      <p:cViewPr>
        <p:scale>
          <a:sx n="100" d="100"/>
          <a:sy n="100" d="100"/>
        </p:scale>
        <p:origin x="-7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4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5C78BE2-6973-4036-AE56-8FEC7A8B9869}" type="datetimeFigureOut">
              <a:rPr lang="ru-RU"/>
              <a:pPr>
                <a:defRPr/>
              </a:pPr>
              <a:t>30.04.2016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FDBDB36-86E6-4151-9C16-9AD33903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6E3D1E-BAA8-41EF-80FC-F9CC6B6B14FD}" type="datetimeFigureOut">
              <a:rPr lang="ru-RU"/>
              <a:pPr>
                <a:defRPr/>
              </a:pPr>
              <a:t>30.04.2016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DD32BC-C898-4E99-956C-6D78B662E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DD32BC-C898-4E99-956C-6D78B662E98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EC13-371E-4D0B-AAF0-D9D73DC2D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EE6E1-EC7B-4E68-8494-2E5C6301F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F3D2B-2119-4CCD-9D7D-13A0C714E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FB1F3-C23C-4FEC-8FA1-279FEEE8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6A67-5751-4A36-B8FA-F01049D86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465EA-ADDE-4DCF-859B-F7C197BB8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FAC0A-261E-49A1-BF8A-E0B4CAF17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ED5C0-021E-443A-954E-61EFD682C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1F87-A352-4915-B2E4-7786FBEF1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1B6BA-F140-4793-9897-1DCFBB6D3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F033-C6F9-42D5-B9D6-7C1A9B0D6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BCB3AC8-AA3F-450D-B80D-229A79480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858962"/>
          </a:xfr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чтим защитников страны.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них равненье держим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777\Desktop\DSC_61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4724400" cy="3581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34000" y="5105400"/>
            <a:ext cx="3276600" cy="954107"/>
          </a:xfrm>
          <a:prstGeom prst="rect">
            <a:avLst/>
          </a:prstGeom>
          <a:ln w="38100">
            <a:solidFill>
              <a:srgbClr val="FFFF0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Руководитель проекта:                                                                                                         Караваева Наталья Владимировна,                                                                             воспитатель МДОБУ центр развития                                               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ребёнка-детский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сад  №118 г. Сочи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Картинки по запросу Фото о защитниках Отечес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971800"/>
            <a:ext cx="3028950" cy="15144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Создали фотоальбом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Мы чтим защитников страны.                                 На них равненье держим мы!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Итоги работы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 проектной работы достигнута. Задачи выполнены. Актуальность работы подтвердилась высоким интересом к мероприятиям как дошкольников,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так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их родителей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:\ВСЕ ФОТО\23 февраля\IMG_406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4191000" cy="2590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052" name="Picture 4" descr="Картинки по запросу Фото о защитниках Отечес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905618"/>
            <a:ext cx="3432926" cy="25713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048000"/>
          </a:xfrm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 проекта: формирование нравственных ценностей у детей старшего дошкольного возраста.                                 Создание фотоальбома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«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Мы чтим защитников страны.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На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них равненье держим мы!»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и по запросу Фото о защитниках Отечес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33800"/>
            <a:ext cx="1800225" cy="2543175"/>
          </a:xfrm>
          <a:prstGeom prst="rect">
            <a:avLst/>
          </a:prstGeom>
          <a:noFill/>
        </p:spPr>
      </p:pic>
      <p:pic>
        <p:nvPicPr>
          <p:cNvPr id="11268" name="Picture 4" descr="Картинки по запросу Фото о защитниках Отечест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581400"/>
            <a:ext cx="2162175" cy="1619545"/>
          </a:xfrm>
          <a:prstGeom prst="rect">
            <a:avLst/>
          </a:prstGeom>
          <a:noFill/>
        </p:spPr>
      </p:pic>
      <p:pic>
        <p:nvPicPr>
          <p:cNvPr id="11272" name="Picture 8" descr="Картинки по запросу Фото о защитниках Отечест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5486400"/>
            <a:ext cx="1581916" cy="989941"/>
          </a:xfrm>
          <a:prstGeom prst="rect">
            <a:avLst/>
          </a:prstGeom>
          <a:noFill/>
        </p:spPr>
      </p:pic>
      <p:pic>
        <p:nvPicPr>
          <p:cNvPr id="11274" name="Picture 10" descr="Картинки по запросу Фото о Дне Побед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114800"/>
            <a:ext cx="2295525" cy="1990725"/>
          </a:xfrm>
          <a:prstGeom prst="rect">
            <a:avLst/>
          </a:prstGeom>
          <a:noFill/>
        </p:spPr>
      </p:pic>
      <p:pic>
        <p:nvPicPr>
          <p:cNvPr id="11276" name="Picture 12" descr="Картинки по запросу Фото о Дне Побед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3581400"/>
            <a:ext cx="168592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43000"/>
          </a:xfrm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«Растём во  славу Отечеству»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81000" y="5334000"/>
            <a:ext cx="8458200" cy="914400"/>
          </a:xfrm>
          <a:prstGeom prst="rect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Участие в районном смотре строя и песни, посвящённом Дню защитника Отечества,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:\ВСЕ ФОТО\сортировка\отсортировать\IMG-20160220-WA003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343400" cy="3200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5" name="Рисунок 4" descr="H:\ВСЕ ФОТО\сортировка\отсортировать\IMG-20160220-WA003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810000" cy="3200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Посещение памятников героям войны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чи, памятник Горка героев ВОВулица Шевченко (п. Лазаревское), памятник Горка героев ВОВ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124200" cy="2590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" name="Рисунок 3" descr="http://icache.rutraveller.ru/icache/place/7/916/003/79163_603x354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357356" cy="2590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5" name="Рисунок 4" descr="http://www.partieza.ru/_ph/33/32296820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3352800" cy="22098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6" name="Picture 2" descr="Горка Героев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2362200" cy="22860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/>
        </p:spPr>
      </p:pic>
      <p:pic>
        <p:nvPicPr>
          <p:cNvPr id="8" name="Picture 1" descr="C:\Users\Operator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800600"/>
            <a:ext cx="1577975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2468562"/>
          </a:xfrm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Экскурсия в школьный музей                      боевой славы СОШ № 80</a:t>
            </a:r>
            <a:r>
              <a:rPr lang="ru-RU" dirty="0" smtClean="0"/>
              <a:t>                    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имени героя Советского Союза,             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Дмитрия Леонтьевича Калараша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Наташа\Desktop\ПРОЕКТ\Встреча с ветераном\DSC_610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4267200" cy="3048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" name="Рисунок 3" descr="C:\Users\Наташа\Desktop\ПРОЕКТ\Встреча с ветераном\DSC_610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2577856" cy="177079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5" name="Рисунок 4" descr="C:\Users\Наташа\Desktop\ПРОЕКТ\Встреча с ветераном\DSC_6107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2590800" cy="16417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8194" name="Picture 2" descr="http://deti-i-vnuki.ru/wp-content/uploads/2014/05/image2264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762000"/>
            <a:ext cx="969915" cy="1292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 шла подготовка к экскурсии                              в школьный музей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http://www.maam.ru/upload/blogs/detsad-218600-140094047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267200" cy="4191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" name="Рисунок 3" descr="http://www.maam.ru/upload/blogs/detsad-218600-140094053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352800" cy="3429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 проходила встреча с ветераном Великой Отечественной войны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Бойко В.В.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:\ВСЕ ФОТО\Музей шк.№80\DSC_609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100" y="2552702"/>
            <a:ext cx="4191000" cy="304799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" name="Рисунок 3" descr="C:\Users\Наташа\Desktop\ПРОЕКТ\Встреча с ветераном\DSC_612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572000" cy="3276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5" name="Picture 2" descr="Картинки по запросу Фото о защитниках Отечест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029200"/>
            <a:ext cx="2857500" cy="1600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6" name="Picture 7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7086600" y="5105400"/>
            <a:ext cx="1832992" cy="1083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Спортивные успехи на мероприятии                                   ко Дню защитников Отечества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:\ВСЕ ФОТО\23 февраля\IMG_412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286000" cy="3657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" name="Рисунок 3" descr="H:\ВСЕ ФОТО\23 февраля\IMG_407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664653" cy="17764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5" name="Рисунок 4" descr="H:\ВСЕ ФОТО\23 февраля\IMG_4145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663450" cy="177609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6" name="Рисунок 5" descr="H:\ВСЕ ФОТО\23 февраля\IMG_4379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667000" cy="173335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7" name="Рисунок 6" descr="H:\ВСЕ ФОТО\23 февраля\IMG_4428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611285" cy="1752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32556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подготовке к конкурсам, экскурсиям,                  прочитали  немало книг  о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войне, рисовали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2" descr="http://i31.fastpic.ru/big/2011/1123/23/26b395105b96314bfa642a364e3fe723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676400"/>
            <a:ext cx="2022681" cy="232688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" name="Picture 6" descr="http://www.gornitsa.ru/images/products/book4/al_book_tetr49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1676400"/>
            <a:ext cx="1981200" cy="23186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5" name="Picture 2" descr="http://www.maam.ru/upload/blogs/detsad-174778-142755621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1676400"/>
            <a:ext cx="1830318" cy="233058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6" name="Picture 8" descr="http://99.img.avito.st/640x480/18606259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4191000"/>
            <a:ext cx="1779374" cy="234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7" name="Picture 10" descr="http://blog.childlib.by/wp-content/uploads/2015/10/%D0%9C%D0%B8%D1%82%D1%8F%D0%B5%D0%B2-%D0%90%D0%BD%D0%B0%D1%82%D0%BE%D0%BB%D0%B8%D0%B9-%D0%92%D0%B0%D1%81%D0%B8%D0%BB%D1%8C%D0%B5%D0%B2%D0%B8%D1%87.-%D0%97%D0%B5%D0%BC%D0%BB%D1%8F%D0%BD%D0%BA%D0%B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4200" y="4191000"/>
            <a:ext cx="1905000" cy="234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100" name="Picture 4" descr="Картинки по запросу Фото о защитниках Отечеств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419600"/>
            <a:ext cx="2962899" cy="19716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2697</TotalTime>
  <Words>99</Words>
  <Application>Microsoft Office PowerPoint</Application>
  <PresentationFormat>Экран (4:3)</PresentationFormat>
  <Paragraphs>14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Проект   Тема: Мы чтим защитников страны.                                 На них равненье держим мы </vt:lpstr>
      <vt:lpstr>Цель проекта: формирование нравственных ценностей у детей старшего дошкольного возраста.                                 Создание фотоальбома                               «Мы чтим защитников страны.                                            На них равненье держим мы!»</vt:lpstr>
      <vt:lpstr>«Растём во  славу Отечеству»</vt:lpstr>
      <vt:lpstr>Посещение памятников героям войны</vt:lpstr>
      <vt:lpstr>   Экскурсия в школьный музей                      боевой славы СОШ № 80                     имени героя Советского Союза,              Дмитрия Леонтьевича Калараша   </vt:lpstr>
      <vt:lpstr>Как шла подготовка к экскурсии                              в школьный музей</vt:lpstr>
      <vt:lpstr>Как проходила встреча с ветераном Великой Отечественной войны Бойко В.В.</vt:lpstr>
      <vt:lpstr>Спортивные успехи на мероприятии                                   ко Дню защитников Отечества</vt:lpstr>
      <vt:lpstr> При подготовке к конкурсам, экскурсиям,                  прочитали  немало книг  о  войне, рисовали </vt:lpstr>
      <vt:lpstr>Создали фотоальбом  Мы чтим защитников страны.                                 На них равненье держим мы!</vt:lpstr>
      <vt:lpstr>Итоги работы Цель проектной работы достигнута. Задачи выполнены. Актуальность работы подтвердилась высоким интересом к мероприятиям как дошкольников,                 так и их родителей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Operator</cp:lastModifiedBy>
  <cp:revision>319</cp:revision>
  <cp:lastPrinted>1601-01-01T00:00:00Z</cp:lastPrinted>
  <dcterms:created xsi:type="dcterms:W3CDTF">1601-01-01T00:00:00Z</dcterms:created>
  <dcterms:modified xsi:type="dcterms:W3CDTF">2016-04-30T10:31:51Z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