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4" r:id="rId3"/>
    <p:sldId id="270" r:id="rId4"/>
    <p:sldId id="273" r:id="rId5"/>
    <p:sldId id="274" r:id="rId6"/>
    <p:sldId id="277" r:id="rId7"/>
    <p:sldId id="275" r:id="rId8"/>
    <p:sldId id="276" r:id="rId9"/>
    <p:sldId id="278" r:id="rId10"/>
    <p:sldId id="271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8104" autoAdjust="0"/>
  </p:normalViewPr>
  <p:slideViewPr>
    <p:cSldViewPr>
      <p:cViewPr>
        <p:scale>
          <a:sx n="100" d="100"/>
          <a:sy n="100" d="100"/>
        </p:scale>
        <p:origin x="-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4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15C78BE2-6973-4036-AE56-8FEC7A8B9869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FDBDB36-86E6-4151-9C16-9AD33903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8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6E3D1E-BAA8-41EF-80FC-F9CC6B6B14FD}" type="datetimeFigureOut">
              <a:rPr lang="ru-RU"/>
              <a:pPr>
                <a:defRPr/>
              </a:pPr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EDD32BC-C898-4E99-956C-6D78B662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40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DD32BC-C898-4E99-956C-6D78B662E98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EC13-371E-4D0B-AAF0-D9D73DC2D7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E6E1-EC7B-4E68-8494-2E5C6301F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3D2B-2119-4CCD-9D7D-13A0C714E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FB1F3-C23C-4FEC-8FA1-279FEEE8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6A67-5751-4A36-B8FA-F01049D86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465EA-ADDE-4DCF-859B-F7C197BB8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AC0A-261E-49A1-BF8A-E0B4CAF17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ED5C0-021E-443A-954E-61EFD682C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D1F87-A352-4915-B2E4-7786FBEF1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1B6BA-F140-4793-9897-1DCFBB6D3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F033-C6F9-42D5-B9D6-7C1A9B0D6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CB3AC8-AA3F-450D-B80D-229A79480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686800" cy="1371600"/>
          </a:xfrm>
        </p:spPr>
        <p:txBody>
          <a:bodyPr/>
          <a:lstStyle/>
          <a:p>
            <a:pPr fontAlgn="auto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физической культуре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«Волшебная сила природных камней: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здоровье и детское творчество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0400" y="50292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Анисимова Светлана Алексеевна, </a:t>
            </a:r>
          </a:p>
          <a:p>
            <a:pPr algn="just" fontAlgn="auto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культуре МДОБУ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центр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развития ребёнка-детский сад № 118 г. Сочи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SCN05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1733550" cy="23145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1" descr="Описание: C:\Users\User\Desktop\листы деревьев\камн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4845319" cy="231457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686800" cy="48768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Подвели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итоги,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подготовили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проектные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продукты.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Создали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«Тропу здоровья» с использованием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природных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материалов на основе  работ детей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и родителей.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3.Фото – выставку  поделок из природного материала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фото\DSCN05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0" y="228600"/>
            <a:ext cx="2036360" cy="1595744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4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2286000"/>
            <a:ext cx="4953000" cy="371475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219075" y="228600"/>
            <a:ext cx="8648700" cy="14478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работы достигнута. Задачи выполнены. Интерес к работе подтвердил актуальность выбранной темы проекта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5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8956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творческого  проекта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аучить </a:t>
            </a:r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детей использовать природные материалы (морскую гальку, камни, песок) для сохранения и укрепления своего здоровья, применять эти материалы для развития творческих способностей, в процессе НОД и самостоятельной деятельности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20160321_0017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49" y="381000"/>
            <a:ext cx="6705599" cy="22098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02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Организационный этап</a:t>
            </a:r>
            <a:b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Выбрали тему проекта.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Поставили цель.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Составили план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реализации проекта.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Изучили информацию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теме проекта.</a:t>
            </a:r>
          </a:p>
        </p:txBody>
      </p:sp>
      <p:pic>
        <p:nvPicPr>
          <p:cNvPr id="3" name="Picture 3" descr="DSCN05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5701952" cy="3700203"/>
          </a:xfrm>
          <a:prstGeom prst="rect">
            <a:avLst/>
          </a:prstGeom>
          <a:ln w="5715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181225" cy="37002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4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935162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Основной </a:t>
            </a:r>
            <a: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этап</a:t>
            </a:r>
            <a:br>
              <a:rPr lang="ru-RU" sz="32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Организовали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встречи с врачом-педиатром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                                       и медицинской сестрой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детского сада.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Провели </a:t>
            </a:r>
            <a:r>
              <a:rPr lang="ru-RU" sz="24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обследование детей </a:t>
            </a:r>
            <a:r>
              <a:rPr lang="ru-RU" sz="24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на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плантографе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92896"/>
            <a:ext cx="3190874" cy="3984121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2896"/>
            <a:ext cx="4094180" cy="33743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1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80" y="228600"/>
            <a:ext cx="8229600" cy="1600200"/>
          </a:xfrm>
        </p:spPr>
        <p:txBody>
          <a:bodyPr/>
          <a:lstStyle/>
          <a:p>
            <a:pPr fontAlgn="auto">
              <a:spcAft>
                <a:spcPts val="0"/>
              </a:spcAft>
            </a:pP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Организовали экскурсию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 берегу Черного моря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2800" b="1" kern="150" dirty="0" smtClean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2800" b="1" kern="150" dirty="0" smtClean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2800" b="1" kern="150" dirty="0" smtClean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>Проводили </a:t>
            </a:r>
            <a:r>
              <a:rPr lang="ru-RU" sz="2800" b="1" dirty="0" err="1">
                <a:solidFill>
                  <a:srgbClr val="FFFF00"/>
                </a:solidFill>
                <a:latin typeface="Times New Roman"/>
                <a:ea typeface="Andale Sans UI"/>
                <a:cs typeface="Times New Roman"/>
              </a:rPr>
              <a:t>э</a:t>
            </a:r>
            <a:r>
              <a:rPr lang="ru-RU" sz="2800" b="1" dirty="0" err="1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ксперементы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галькой.</a:t>
            </a:r>
            <a: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Picture 3" descr="C:\Users\User\Desktop\Ходьба босиком теория\Возвращение в са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4114800" cy="32155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80" y="1981200"/>
            <a:ext cx="4246575" cy="32155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6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Экология\День Чёр. моря\Фото День черного моря\2069 20х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5299" r="-1953" b="-11526"/>
          <a:stretch/>
        </p:blipFill>
        <p:spPr bwMode="auto">
          <a:xfrm>
            <a:off x="685800" y="1524000"/>
            <a:ext cx="3764132" cy="242186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DSCN06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8326"/>
          <a:stretch>
            <a:fillRect/>
          </a:stretch>
        </p:blipFill>
        <p:spPr bwMode="auto">
          <a:xfrm>
            <a:off x="561975" y="4287837"/>
            <a:ext cx="1912938" cy="20986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SCN057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4000"/>
            <a:ext cx="3152775" cy="237181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SCN06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57107"/>
            <a:ext cx="2762250" cy="2117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SCN060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571750" cy="21838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72534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Использовали  морские камни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празднике                                     ко Дню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Чёрного моря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915400" cy="22098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Раскрашивали камни.</a:t>
            </a:r>
            <a: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  <a:t/>
            </a:r>
            <a:br>
              <a:rPr lang="ru-RU" sz="2800" b="1" kern="150" dirty="0">
                <a:solidFill>
                  <a:srgbClr val="FFFF00"/>
                </a:solidFill>
                <a:latin typeface="Times New Roman"/>
                <a:ea typeface="Andale Sans UI"/>
                <a:cs typeface="Tahoma"/>
              </a:rPr>
            </a:b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Придумывали игры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упражнения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с природным материалом.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Изготовили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нестандартное оборудование из природных материалов, 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для </a:t>
            </a:r>
            <a:r>
              <a:rPr lang="ru-RU" sz="2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«Тропы здоровья» и игр в свободное время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3744416" cy="28158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User\Desktop\светланаАлексеевна\Новая папка (3)\DSCN05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71825"/>
            <a:ext cx="3635896" cy="2815861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6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Творческие работы детей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SCN060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91"/>
          <a:stretch/>
        </p:blipFill>
        <p:spPr bwMode="auto">
          <a:xfrm>
            <a:off x="847725" y="4267200"/>
            <a:ext cx="2438400" cy="228619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SCN05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8" y="1581147"/>
            <a:ext cx="3962399" cy="2476501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SCN06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1"/>
            <a:ext cx="4114800" cy="223404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SCN058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81147"/>
            <a:ext cx="4229100" cy="238125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92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N05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9258"/>
            <a:ext cx="4149080" cy="318921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SCN05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29258"/>
            <a:ext cx="3646834" cy="3189209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SCN05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89040"/>
            <a:ext cx="4149080" cy="28803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SCN05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789040"/>
            <a:ext cx="3694459" cy="288032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108</Words>
  <Application>Microsoft Office PowerPoint</Application>
  <PresentationFormat>Экран (4:3)</PresentationFormat>
  <Paragraphs>16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Проект по физической культуре             «Волшебная сила природных камней:                здоровье и детское творчество»</vt:lpstr>
      <vt:lpstr>Презентация PowerPoint</vt:lpstr>
      <vt:lpstr>Организационный этап 1. Выбрали тему проекта. 2. Поставили цель. 3.  Составили план реализации проекта.  4.  Изучили информацию по теме проекта.</vt:lpstr>
      <vt:lpstr>Основной этап  Организовали встречи с врачом-педиатром                                         и медицинской сестрой детского сада.  Провели обследование детей на плантографе</vt:lpstr>
      <vt:lpstr>Организовали экскурсию к берегу Черного моря.  Проводили эксперементы с галькой. </vt:lpstr>
      <vt:lpstr>Презентация PowerPoint</vt:lpstr>
      <vt:lpstr>Раскрашивали камни.  Придумывали игры и упражнения с природным материалом. Изготовили нестандартное оборудование из природных материалов,  для «Тропы здоровья» и игр в свободное время</vt:lpstr>
      <vt:lpstr>Творческие работы детей</vt:lpstr>
      <vt:lpstr>Презентация PowerPoint</vt:lpstr>
      <vt:lpstr>             Заключительный этап  1. Подвели итоги, подготовили проектные продукты.  2. Создали «Тропу здоровья» с использованием             природных материалов на основе  работ детей             и родителей.  3.Фото – выставку  поделок из природного материала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328</cp:revision>
  <cp:lastPrinted>1601-01-01T00:00:00Z</cp:lastPrinted>
  <dcterms:created xsi:type="dcterms:W3CDTF">1601-01-01T00:00:00Z</dcterms:created>
  <dcterms:modified xsi:type="dcterms:W3CDTF">2016-04-28T16:24:34Z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