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319" r:id="rId4"/>
    <p:sldId id="292" r:id="rId5"/>
    <p:sldId id="294" r:id="rId6"/>
    <p:sldId id="295" r:id="rId7"/>
    <p:sldId id="266" r:id="rId8"/>
    <p:sldId id="258" r:id="rId9"/>
    <p:sldId id="300" r:id="rId10"/>
    <p:sldId id="318" r:id="rId11"/>
    <p:sldId id="32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0" autoAdjust="0"/>
  </p:normalViewPr>
  <p:slideViewPr>
    <p:cSldViewPr>
      <p:cViewPr>
        <p:scale>
          <a:sx n="100" d="100"/>
          <a:sy n="100" d="100"/>
        </p:scale>
        <p:origin x="-198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C78BE2-6973-4036-AE56-8FEC7A8B9869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BDB36-86E6-4151-9C16-9AD3390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E3D1E-BAA8-41EF-80FC-F9CC6B6B14FD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DD32BC-C898-4E99-956C-6D78B662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EC13-371E-4D0B-AAF0-D9D73DC2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E6E1-EC7B-4E68-8494-2E5C6301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D2B-2119-4CCD-9D7D-13A0C714E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B1F3-C23C-4FEC-8FA1-279FEEE8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6A67-5751-4A36-B8FA-F01049D8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65EA-ADDE-4DCF-859B-F7C197BB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AC0A-261E-49A1-BF8A-E0B4CAF1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D5C0-021E-443A-954E-61EFD682C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1F87-A352-4915-B2E4-7786FBEF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B6BA-F140-4793-9897-1DCFBB6D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F033-C6F9-42D5-B9D6-7C1A9B0D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CB3AC8-AA3F-450D-B80D-229A7948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omsk-novosti.ru/wp-content/uploads/2012/04/karandash13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hyperlink" Target="https://commons.wikimedia.org/wiki/File:Karl_Hermann_Schellbach_Schulm%C3%A4dchen.jpg?uselang=ru" TargetMode="Externa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52400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8153400" cy="609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Исследователь:  ЛЮТОВА ОЛЬГА 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воспитанница МДОБУ  № 118 г. Сочи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04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Карандаши, чернильницы и ручки,    без сомнения, как и перо гусиное – достойны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уважения!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http://upload.wikimedia.org/wikipedia/ru/b/b6/%D0%93%D1%83%D1%81%D0%B8%D0%BD%D0%BE%D0%B5_%D0%BF%D0%B5%D1%80%D0%BE_%D0%B8_%D1%87%D0%B5%D1%80%D0%BD%D0%B8%D0%BB%D1%8C%D0%BD%D0%B8%D1%86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1066800" cy="129540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Operator\Downloads\6uhbma-7p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90800"/>
            <a:ext cx="3962400" cy="2819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C:\Users\МОУ-118\Desktop\Научная работа Оля 2014\2014-10-26 14.33.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3114675" cy="233600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0" y="152400"/>
            <a:ext cx="89154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 и выводы моего исследования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https://encrypted-tbn1.gstatic.com/images?q=tbn:ANd9GcStr78ZONH6UPGBltVAbdOOs5lYKMN1n4e2c2Ovr1SaQmbk5aPzw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2362200" cy="304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9" name="Picture 1" descr="C:\Users\Operator\Desktop\ФОТО, Лютовой Оли\100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575789" cy="19319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76600" y="1143000"/>
            <a:ext cx="5715000" cy="5562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делала чернила из ягод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писала гусиным пером,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перьевой ручкой, авторучкой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узнала много нового про чернильницы, промокашки, перочистки, карандаши                              и тетради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отношусь к школьным  принадлежностям с глубоким уважением!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/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Мои практические образцы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F:\Я-исслед., 2015г. Лютовой О\100_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573868" cy="4930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О гусином пере, перочинном ножике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6" name="Рисунок 15" descr="http://scilib.narod.ru/Technics/Ilyin_1953/images/035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14400"/>
            <a:ext cx="2362200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" name="irc_mi" descr="http://1.bp.blogspot.com/-4FGjEiIHp0c/URCJ3pn9TFI/AAAAAAAACOI/LAiFz_LJTBs/s1600/GEC-LumberJack-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14400"/>
            <a:ext cx="15240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" name="irc_mi" descr="http://upload.wikimedia.org/wikipedia/commons/thumb/2/28/Types_of_feathers.jpg/270px-Types_of_feather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2895600" cy="1905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" name="Рисунок 21" descr="C:\Users\Operator\Downloads\rav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10200"/>
            <a:ext cx="1524000" cy="121274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" name="Рисунок 22" descr="C:\Users\Operator\Downloads\imag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495800"/>
            <a:ext cx="1371600" cy="1219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" name="Рисунок 23" descr="C:\Users\Operator\Downloads\gallery_428_scree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5562600"/>
            <a:ext cx="1371600" cy="1143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" name="Рисунок 24" descr="C:\Users\Operator\Downloads\57-350x3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343400"/>
            <a:ext cx="1364052" cy="1066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 bwMode="auto">
          <a:xfrm>
            <a:off x="1752600" y="5943600"/>
            <a:ext cx="5791200" cy="762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Перьями ворона, индюка, лебедя,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глухаря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некоторых других птиц тоже писали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04800" y="2895600"/>
            <a:ext cx="2286000" cy="2057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Виды перьев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Маховое 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2.   Рулевое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Покровное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Нитевидное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5.   Кистеобразное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Пух</a:t>
            </a:r>
          </a:p>
        </p:txBody>
      </p:sp>
      <p:pic>
        <p:nvPicPr>
          <p:cNvPr id="18434" name="Picture 2" descr="http://s003.radikal.ru/i203/1201/3b/be8f72f827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429000"/>
            <a:ext cx="1700447" cy="11525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8" name="Прямоугольник 27"/>
          <p:cNvSpPr/>
          <p:nvPr/>
        </p:nvSpPr>
        <p:spPr bwMode="auto">
          <a:xfrm>
            <a:off x="5791200" y="2362200"/>
            <a:ext cx="3048000" cy="17526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Качество письма, почерк полностью зависели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очинки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пера.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 очинке перо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надо было тщательно подготовить…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 bwMode="auto">
          <a:xfrm>
            <a:off x="3505200" y="1676400"/>
            <a:ext cx="2133600" cy="15240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Перочинный нож для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очинки перьев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048000" y="4724400"/>
            <a:ext cx="25908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Гусиные перья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верно служили людям 1200 лет!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828800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Перья левого крыла гуся – для праворуких людей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Перья правого крыла гуся – для </a:t>
            </a:r>
            <a:r>
              <a:rPr lang="ru-RU" sz="3200" b="1" dirty="0" err="1" smtClean="0">
                <a:solidFill>
                  <a:srgbClr val="FFFF00"/>
                </a:solidFill>
              </a:rPr>
              <a:t>леворуких</a:t>
            </a:r>
            <a:r>
              <a:rPr lang="ru-RU" sz="3200" b="1" dirty="0" smtClean="0">
                <a:solidFill>
                  <a:srgbClr val="FFFF00"/>
                </a:solidFill>
              </a:rPr>
              <a:t> людей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G:\Научная работа Оля 2014\ноябрь 2014\2014-11-23 16.33.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733800" cy="2819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 descr="G:\Научная работа Оля 2014\ноябрь 2014\2014-11-24 00.44.23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2895600" cy="2057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G:\Научная работа Оля 2014\ноябрь 2014\2014-11-24 00.35.50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2895600" cy="1981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 bwMode="auto">
          <a:xfrm>
            <a:off x="304800" y="5257800"/>
            <a:ext cx="4724400" cy="1600200"/>
          </a:xfrm>
          <a:prstGeom prst="upArrow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Крылья гуся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маховыми перьями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304800" y="152400"/>
            <a:ext cx="8610600" cy="1600200"/>
          </a:xfrm>
          <a:prstGeom prst="rect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Собираем ягоды                                                   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лаконоса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американского,  чёрной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бузины…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Делаем свои чернила по разным рецептам </a:t>
            </a:r>
          </a:p>
        </p:txBody>
      </p:sp>
      <p:pic>
        <p:nvPicPr>
          <p:cNvPr id="16" name="Рисунок 15" descr="C:\Users\Operator\Desktop\ФОТО, Лютовой Оли\100_19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1905000" cy="1371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" name="Рисунок 16" descr="C:\Users\Operator\Desktop\ФОТО, Лютовой Оли\100_1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1981200" cy="1371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" name="Рисунок 17" descr="C:\Users\Operator\Desktop\ФОТО, Лютовой Оли\100_19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3429000" cy="2590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 bwMode="auto">
          <a:xfrm rot="21011063">
            <a:off x="6537367" y="3845923"/>
            <a:ext cx="1400923" cy="625503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Чернила</a:t>
            </a: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304800" y="3276600"/>
            <a:ext cx="5410200" cy="685800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Ядовитые  «Чернильные» ягоды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лаконоса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3" name="Рисунок 22" descr="C:\Users\Operator\Desktop\ФОТО, Лютовой Оли\100_19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95800"/>
            <a:ext cx="2133600" cy="1752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" name="Рисунок 23" descr="C:\Users\Operator\Desktop\ФОТО, Лютовой Оли\100_19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3429000" cy="2667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" name="Стрелка влево 24"/>
          <p:cNvSpPr/>
          <p:nvPr/>
        </p:nvSpPr>
        <p:spPr bwMode="auto">
          <a:xfrm>
            <a:off x="6019800" y="4724400"/>
            <a:ext cx="2971800" cy="1524000"/>
          </a:xfrm>
          <a:prstGeom prst="leftArrow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Бузина и чернила из неё. Не спутайте!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Скругленный прямоугольник 9"/>
          <p:cNvSpPr>
            <a:spLocks noChangeArrowheads="1"/>
          </p:cNvSpPr>
          <p:nvPr/>
        </p:nvSpPr>
        <p:spPr bwMode="auto">
          <a:xfrm>
            <a:off x="304800" y="228600"/>
            <a:ext cx="82296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 чернильницах обычных                    и  «непроливайках»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Operator\AppData\Local\Microsoft\Windows\Temporary Internet Files\Content.Word\100_1997.jpg"/>
          <p:cNvPicPr/>
          <p:nvPr/>
        </p:nvPicPr>
        <p:blipFill>
          <a:blip r:embed="rId2" cstate="print"/>
          <a:srcRect l="24664" t="10251" r="2988" b="5996"/>
          <a:stretch>
            <a:fillRect/>
          </a:stretch>
        </p:blipFill>
        <p:spPr bwMode="auto">
          <a:xfrm>
            <a:off x="152400" y="1600200"/>
            <a:ext cx="1447800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" name="Рисунок 15" descr="C:\Users\Operator\AppData\Local\Microsoft\Windows\Temporary Internet Files\Content.Word\100_19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1371600" cy="1295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" name="irc_mi" descr="http://img-fotki.yandex.ru/get/27/matilda1708.6/0_1082c_d0d1baba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0"/>
            <a:ext cx="12954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" name="Рисунок 17" descr="C:\Users\Operator\Downloads\images (1).jpg"/>
          <p:cNvPicPr/>
          <p:nvPr/>
        </p:nvPicPr>
        <p:blipFill>
          <a:blip r:embed="rId5" cstate="print"/>
          <a:srcRect l="37120" t="4027"/>
          <a:stretch>
            <a:fillRect/>
          </a:stretch>
        </p:blipFill>
        <p:spPr bwMode="auto">
          <a:xfrm>
            <a:off x="7543800" y="1524000"/>
            <a:ext cx="14478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Рисунок 18" descr="http://forum.guns.ru/forums/icons/forum_pictures/002928/29287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429000"/>
            <a:ext cx="2743200" cy="2057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" name="Рисунок 19" descr="C:\Users\Operator\AppData\Local\Microsoft\Windows\Temporary Internet Files\Content.Word\100_20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276600"/>
            <a:ext cx="3429000" cy="2590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" name="Выноска со стрелкой вверх 20"/>
          <p:cNvSpPr/>
          <p:nvPr/>
        </p:nvSpPr>
        <p:spPr bwMode="auto">
          <a:xfrm>
            <a:off x="6324600" y="5181600"/>
            <a:ext cx="2667000" cy="1524000"/>
          </a:xfrm>
          <a:prstGeom prst="upArrowCallou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музее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чернильницы</a:t>
            </a:r>
          </a:p>
        </p:txBody>
      </p:sp>
      <p:pic>
        <p:nvPicPr>
          <p:cNvPr id="22" name="Рисунок 21" descr="http://www.mirvremeni.ru/assets/cache/drlite/540/thm_assets--images--expon--_OL_1192_jpg-350_5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200400"/>
            <a:ext cx="1914525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 bwMode="auto">
          <a:xfrm>
            <a:off x="2590800" y="5791200"/>
            <a:ext cx="3657600" cy="10668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Ура!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Я сама пишу!</a:t>
            </a:r>
          </a:p>
        </p:txBody>
      </p:sp>
      <p:sp>
        <p:nvSpPr>
          <p:cNvPr id="24" name="Двойная стрелка влево/вправо 23"/>
          <p:cNvSpPr/>
          <p:nvPr/>
        </p:nvSpPr>
        <p:spPr bwMode="auto">
          <a:xfrm>
            <a:off x="2971800" y="1981200"/>
            <a:ext cx="3200400" cy="1066800"/>
          </a:xfrm>
          <a:prstGeom prst="leftRightArrow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Моё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богатство!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encrypted-tbn0.gstatic.com/images?q=tbn:ANd9GcRInu4SxpwULXZVOXX4_0Kjz1ak-mvTXPFIhbTmAKjsbGifmXSTD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715000"/>
            <a:ext cx="1447800" cy="914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</a:rPr>
              <a:t>    О ручках, пёрышках, «вечном пере» и их «подружке» перочистке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52" name="Овал 8"/>
          <p:cNvSpPr>
            <a:spLocks noChangeArrowheads="1"/>
          </p:cNvSpPr>
          <p:nvPr/>
        </p:nvSpPr>
        <p:spPr bwMode="auto">
          <a:xfrm>
            <a:off x="6172200" y="6019800"/>
            <a:ext cx="2743200" cy="685800"/>
          </a:xfrm>
          <a:prstGeom prst="ellips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Практика!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encrypted-tbn0.gstatic.com/images?q=tbn:ANd9GcSbfMGBdJCzBjpaYOcc6FUT_QMsyF0xSTTY1GPw2hrUXZS6gMsCaw"/>
          <p:cNvPicPr/>
          <p:nvPr/>
        </p:nvPicPr>
        <p:blipFill>
          <a:blip r:embed="rId3" cstate="print"/>
          <a:srcRect l="13006" t="9341" r="7995"/>
          <a:stretch>
            <a:fillRect/>
          </a:stretch>
        </p:blipFill>
        <p:spPr bwMode="auto">
          <a:xfrm>
            <a:off x="152400" y="4191000"/>
            <a:ext cx="1364044" cy="914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Рисунок 13" descr="https://encrypted-tbn1.gstatic.com/images?q=tbn:ANd9GcRDCr41j6MFDDqgC6TO0BR_jWScZgyHa1UMVzUcO-x2vo0m1ntsA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1600200" cy="72182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Рисунок 14" descr="История руч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Operator\Desktop\ФОТО, Лютовой Оли\100_1987.JPG"/>
          <p:cNvPicPr/>
          <p:nvPr/>
        </p:nvPicPr>
        <p:blipFill>
          <a:blip r:embed="rId6" cstate="print"/>
          <a:srcRect t="23699"/>
          <a:stretch>
            <a:fillRect/>
          </a:stretch>
        </p:blipFill>
        <p:spPr bwMode="auto">
          <a:xfrm>
            <a:off x="152400" y="1676400"/>
            <a:ext cx="25908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" name="Рисунок 17" descr="C:\Users\Operator\Desktop\ФОТО, Лютовой Оли\100_19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600200"/>
            <a:ext cx="2971800" cy="2514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Рисунок 18" descr="C:\Users\Operator\AppData\Local\Microsoft\Windows\Temporary Internet Files\Content.Word\100_20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600200"/>
            <a:ext cx="2971800" cy="2438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3" name="Picture 3" descr="http://www.calligraphy.com.ua/wp-content/uploads/2011/03/plak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191000"/>
            <a:ext cx="1365740" cy="7101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21" name="Выноска со стрелкой вверх 20"/>
          <p:cNvSpPr/>
          <p:nvPr/>
        </p:nvSpPr>
        <p:spPr bwMode="auto">
          <a:xfrm>
            <a:off x="7543800" y="3810000"/>
            <a:ext cx="1447800" cy="1295400"/>
          </a:xfrm>
          <a:prstGeom prst="upArrowCallou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Пишу тушью плакатными перьями</a:t>
            </a:r>
          </a:p>
        </p:txBody>
      </p:sp>
      <p:sp>
        <p:nvSpPr>
          <p:cNvPr id="22" name="Стрелка вверх 21"/>
          <p:cNvSpPr/>
          <p:nvPr/>
        </p:nvSpPr>
        <p:spPr bwMode="auto">
          <a:xfrm>
            <a:off x="1143000" y="3962400"/>
            <a:ext cx="1676400" cy="1066800"/>
          </a:xfrm>
          <a:prstGeom prst="upArrow">
            <a:avLst>
              <a:gd name="adj1" fmla="val 50000"/>
              <a:gd name="adj2" fmla="val 49056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Перо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495800" y="4191000"/>
            <a:ext cx="1447800" cy="9144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«Вечное    перо»</a:t>
            </a: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1828800" y="5257800"/>
            <a:ext cx="1828800" cy="1371600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Моя перочистка</a:t>
            </a:r>
          </a:p>
        </p:txBody>
      </p:sp>
      <p:pic>
        <p:nvPicPr>
          <p:cNvPr id="1026" name="Picture 2" descr="F:\Я-исслед., 2015г. Лютовой О\100_2133.JPG"/>
          <p:cNvPicPr>
            <a:picLocks noChangeAspect="1" noChangeArrowheads="1"/>
          </p:cNvPicPr>
          <p:nvPr/>
        </p:nvPicPr>
        <p:blipFill>
          <a:blip r:embed="rId10" cstate="print"/>
          <a:srcRect l="20168" t="32266" r="23361" b="8578"/>
          <a:stretch>
            <a:fillRect/>
          </a:stretch>
        </p:blipFill>
        <p:spPr bwMode="auto">
          <a:xfrm>
            <a:off x="3934691" y="5257801"/>
            <a:ext cx="1856509" cy="141514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152400" y="228600"/>
            <a:ext cx="8686800" cy="685800"/>
          </a:xfrm>
          <a:prstGeom prst="rect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непростой биографии карандаша</a:t>
            </a:r>
          </a:p>
        </p:txBody>
      </p:sp>
      <p:pic>
        <p:nvPicPr>
          <p:cNvPr id="14338" name="Picture 2" descr="https://encrypted-tbn3.gstatic.com/images?q=tbn:ANd9GcQZjzKWM5-2YuEsNTYkI7ofBUT1PLwSuCJo-oI3jV4hB9Aft8at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1933575" cy="144831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4" name="Рисунок 23" descr="C:\Users\Operator\AppData\Local\Microsoft\Windows\Temporary Internet Files\Content.Word\100_19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276600" cy="2590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" name="Рисунок 24" descr="http://scilib.narod.ru/Technics/Ilyin_1953/images/01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66800"/>
            <a:ext cx="2590800" cy="187147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 bwMode="auto">
          <a:xfrm>
            <a:off x="152400" y="6019800"/>
            <a:ext cx="8763000" cy="6858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Для производства карандаша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нужны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ибиркий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кедр (кедровая сосна)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графит+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глина+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клей+жир+цветной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лак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C:\Users\Operator\Desktop\ФОТО, Лютовой Оли\100_1993.JPG"/>
          <p:cNvPicPr/>
          <p:nvPr/>
        </p:nvPicPr>
        <p:blipFill>
          <a:blip r:embed="rId5" cstate="print"/>
          <a:srcRect l="2105" t="22744" b="4574"/>
          <a:stretch>
            <a:fillRect/>
          </a:stretch>
        </p:blipFill>
        <p:spPr bwMode="auto">
          <a:xfrm>
            <a:off x="381000" y="3810000"/>
            <a:ext cx="2286000" cy="1371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9" name="Выноска со стрелкой вверх 28"/>
          <p:cNvSpPr/>
          <p:nvPr/>
        </p:nvSpPr>
        <p:spPr bwMode="auto">
          <a:xfrm>
            <a:off x="6019800" y="2743200"/>
            <a:ext cx="2971800" cy="3200400"/>
          </a:xfrm>
          <a:prstGeom prst="upArrowCallou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1). 2 кедровые дощечки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6-ю  дорожками для графитных палочек;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2).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 Графит в дорожках;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</a:rPr>
              <a:t>3).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Дощечки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склеины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4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).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Разрезают дощечку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получают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rPr>
              <a:t> 6 карандашей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0" y="5410200"/>
            <a:ext cx="3581400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Российские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карандаши из кедра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karandash13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371600"/>
            <a:ext cx="2514600" cy="1676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 bwMode="auto">
          <a:xfrm>
            <a:off x="228600" y="3276600"/>
            <a:ext cx="2438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фабрике в Томске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Выноска со стрелкой вверх 35"/>
          <p:cNvSpPr/>
          <p:nvPr/>
        </p:nvSpPr>
        <p:spPr bwMode="auto">
          <a:xfrm>
            <a:off x="3810000" y="4953000"/>
            <a:ext cx="2057400" cy="914400"/>
          </a:xfrm>
          <a:prstGeom prst="upArrowCallout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Кедровые шишки на ветке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: photowall.ru... Ветка е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682875" cy="16097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152400" y="304800"/>
            <a:ext cx="8686800" cy="990600"/>
          </a:xfrm>
          <a:prstGeom prst="rect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грифельной доске, тетрадке, промокашке  и  старом  учебнике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publ.lib.ru/ARCHIVES/I/IL'IN_M/.Online/Rotc53O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819400" cy="36576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5" name="Рисунок 14" descr="http://img.leprosorium.com/12292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2362200" cy="1828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" name="Рисунок 15" descr="https://upload.wikimedia.org/wikipedia/commons/thumb/1/1b/Karl_Hermann_Schellbach_Schulm%C3%A4dchen.jpg/92px-Karl_Hermann_Schellbach_Schulm%C3%A4dche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524000"/>
            <a:ext cx="1676400" cy="228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" name="Рисунок 16" descr="http://gic1.mycdn.me/getImage?photoId=589806493218&amp;photoType=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038600"/>
            <a:ext cx="2667000" cy="2133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 bwMode="auto">
          <a:xfrm>
            <a:off x="2895600" y="5410200"/>
            <a:ext cx="3200400" cy="1066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Чудесный учебник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учил детей многому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6248400" y="3124200"/>
            <a:ext cx="2286000" cy="6096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Ель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28600" y="5943600"/>
            <a:ext cx="2438400" cy="762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Грифельная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(аспидная) доска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3200400" y="5867400"/>
            <a:ext cx="5257800" cy="838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 dirty="0" smtClean="0">
                <a:solidFill>
                  <a:srgbClr val="FFFF00"/>
                </a:solidFill>
              </a:rPr>
              <a:t>  Я училась бережно относиться                                               </a:t>
            </a:r>
          </a:p>
          <a:p>
            <a:pPr eaLnBrk="0" hangingPunct="0"/>
            <a:r>
              <a:rPr lang="ru-RU" sz="2400" b="1" dirty="0" smtClean="0">
                <a:solidFill>
                  <a:srgbClr val="FFFF00"/>
                </a:solidFill>
              </a:rPr>
              <a:t>   к школьным принадлежностям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2514600" y="152400"/>
            <a:ext cx="6324600" cy="1143000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Копирка, калька трафарет…                         и их сегодня в школе нет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Operator\AppData\Local\Microsoft\Windows\Temporary Internet Files\Content.Word\100_2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581400" cy="2971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Рисунок 14" descr="http://scilib.narod.ru/Technics/Ilyin_1953/images/0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800600"/>
            <a:ext cx="2193577" cy="708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Рисунок 18" descr="https://encrypted-tbn3.gstatic.com/images?q=tbn:ANd9GcSop2TVf2vLUQkAAwhgnHj54aZJlxklMzpRPe2fxQm3OzhBzYrFC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486400"/>
            <a:ext cx="1000125" cy="121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" name="Рисунок 19" descr="Советская точилка рыб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800600"/>
            <a:ext cx="895350" cy="7762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" name="Рисунок 20" descr="https://lh5.googleusercontent.com/-1DXzvZyMH_c/UlRSDpaA4rI/AAAAAAAACRk/NHO3gBkhkF8/w500-h682-no/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47800"/>
            <a:ext cx="2209800" cy="236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" name="Рисунок 21" descr="https://encrypted-tbn2.gstatic.com/images?q=tbn:ANd9GcSYtqXm9lQcAnnVElsneDVSA6PuMQ7At7m7mSd2WIujewX6gTf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562600"/>
            <a:ext cx="1132487" cy="1200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Рисунок 13" descr="C:\Users\МОУ-118\Desktop\ноябрь 2014\2014-11-16 23.05.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04800"/>
            <a:ext cx="2089687" cy="14859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" name="Рисунок 22" descr="C:\Users\МОУ-118\Desktop\ноябрь 2014\2014-11-17 20.41.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981200"/>
            <a:ext cx="2057400" cy="1295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" name="Рисунок 24" descr="C:\Users\МОУ-118\Desktop\ноябрь 2014\2014-11-17 20.52.5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505200"/>
            <a:ext cx="2286000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" name="Рисунок 15" descr="C:\Windows\Temp\Rar$DI71.624\2014-11-14 10.20.5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962400"/>
            <a:ext cx="2438400" cy="1752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357</Words>
  <Application>Microsoft Office PowerPoint</Application>
  <PresentationFormat>Экран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</vt:lpstr>
      <vt:lpstr>Слайд 2</vt:lpstr>
      <vt:lpstr>Перья левого крыла гуся – для праворуких людей Перья правого крыла гуся – для леворуких людей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Мои практические образцы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292</cp:revision>
  <cp:lastPrinted>1601-01-01T00:00:00Z</cp:lastPrinted>
  <dcterms:created xsi:type="dcterms:W3CDTF">1601-01-01T00:00:00Z</dcterms:created>
  <dcterms:modified xsi:type="dcterms:W3CDTF">2014-12-11T08:34:12Z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