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63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52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Водичка, вода – без тебя никуда! </a:t>
            </a:r>
            <a:endParaRPr lang="ru-RU" dirty="0"/>
          </a:p>
        </p:txBody>
      </p:sp>
      <p:pic>
        <p:nvPicPr>
          <p:cNvPr id="4" name="Рисунок 3" descr="20180416_1545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3297940" cy="4114800"/>
          </a:xfrm>
          <a:prstGeom prst="rect">
            <a:avLst/>
          </a:prstGeom>
          <a:ln w="76200">
            <a:solidFill>
              <a:schemeClr val="accent1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IMG_20180422_155648_3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048" y="1752600"/>
            <a:ext cx="4322263" cy="3886200"/>
          </a:xfrm>
          <a:prstGeom prst="rect">
            <a:avLst/>
          </a:prstGeom>
          <a:ln w="76200">
            <a:solidFill>
              <a:schemeClr val="accent1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2400" y="838200"/>
            <a:ext cx="5029200" cy="1066800"/>
          </a:xfrm>
          <a:solidFill>
            <a:schemeClr val="bg2">
              <a:lumMod val="9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Водичка-водичка, умой моё личико.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Картинки по запросу вечный огонь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Картинки по запросу вечный огонь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Картинки по запросу вечный огонь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20180428_121939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609600"/>
            <a:ext cx="2880235" cy="2819400"/>
          </a:xfrm>
          <a:prstGeom prst="rect">
            <a:avLst/>
          </a:prstGeom>
          <a:ln w="76200">
            <a:solidFill>
              <a:schemeClr val="accent1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20180423_120018-1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2133600"/>
            <a:ext cx="2581400" cy="3886200"/>
          </a:xfrm>
          <a:prstGeom prst="rect">
            <a:avLst/>
          </a:prstGeom>
          <a:ln w="76200">
            <a:solidFill>
              <a:schemeClr val="accent1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IMG_20180207_0959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6163" y="3733800"/>
            <a:ext cx="3092473" cy="2743200"/>
          </a:xfrm>
          <a:prstGeom prst="rect">
            <a:avLst/>
          </a:prstGeom>
          <a:ln w="76200">
            <a:solidFill>
              <a:schemeClr val="accent1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914400"/>
            <a:ext cx="6705600" cy="1066800"/>
          </a:xfrm>
          <a:solidFill>
            <a:schemeClr val="bg2">
              <a:lumMod val="9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 ухаживали за комнатными растениями, проращивали луковицу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Картинки по запросу вечный огонь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Картинки по запросу вечный огонь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Картинки по запросу вечный огонь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IMG_20180207_0859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514600"/>
            <a:ext cx="3454400" cy="2590800"/>
          </a:xfrm>
          <a:prstGeom prst="rect">
            <a:avLst/>
          </a:prstGeom>
          <a:ln w="76200">
            <a:solidFill>
              <a:schemeClr val="accent1"/>
            </a:solidFill>
            <a:prstDash val="sysDash"/>
          </a:ln>
        </p:spPr>
      </p:pic>
      <p:pic>
        <p:nvPicPr>
          <p:cNvPr id="14" name="Рисунок 13" descr="IMG_20180207_09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2438399"/>
            <a:ext cx="4226560" cy="4090219"/>
          </a:xfrm>
          <a:prstGeom prst="rect">
            <a:avLst/>
          </a:prstGeom>
          <a:ln w="76200">
            <a:solidFill>
              <a:schemeClr val="accent1"/>
            </a:solidFill>
            <a:prstDash val="sys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0" y="914400"/>
            <a:ext cx="5334000" cy="1524000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Вода нужна для выживания, является средой обитания и способом пропитания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20180207_0955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143000"/>
            <a:ext cx="2514600" cy="3352800"/>
          </a:xfrm>
          <a:prstGeom prst="rect">
            <a:avLst/>
          </a:prstGeom>
          <a:ln w="76200">
            <a:solidFill>
              <a:schemeClr val="accent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20180424_0750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3505200"/>
            <a:ext cx="2280936" cy="2767097"/>
          </a:xfrm>
          <a:prstGeom prst="rect">
            <a:avLst/>
          </a:prstGeom>
          <a:ln w="76200">
            <a:solidFill>
              <a:schemeClr val="accent1"/>
            </a:solidFill>
            <a:prstDash val="sysDash"/>
          </a:ln>
        </p:spPr>
      </p:pic>
      <p:pic>
        <p:nvPicPr>
          <p:cNvPr id="5" name="Рисунок 4" descr="20170614_181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2819400"/>
            <a:ext cx="2946568" cy="2438400"/>
          </a:xfrm>
          <a:prstGeom prst="rect">
            <a:avLst/>
          </a:prstGeom>
          <a:ln w="76200">
            <a:solidFill>
              <a:schemeClr val="accent1"/>
            </a:solidFill>
            <a:prstDash val="sys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8153400" cy="6096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Прогулки по морю всем доставляют радость!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180114_1511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28600" y="1752600"/>
            <a:ext cx="4267200" cy="3200400"/>
          </a:xfrm>
          <a:prstGeom prst="rect">
            <a:avLst/>
          </a:prstGeom>
          <a:ln w="76200">
            <a:solidFill>
              <a:schemeClr val="accent1"/>
            </a:solidFill>
            <a:prstDash val="sysDash"/>
          </a:ln>
        </p:spPr>
      </p:pic>
      <p:pic>
        <p:nvPicPr>
          <p:cNvPr id="4" name="Рисунок 3" descr="IMG-20180423-WA0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895600"/>
            <a:ext cx="4195811" cy="3274642"/>
          </a:xfrm>
          <a:prstGeom prst="rect">
            <a:avLst/>
          </a:prstGeom>
          <a:ln w="76200">
            <a:solidFill>
              <a:schemeClr val="accent1"/>
            </a:solidFill>
            <a:prstDash val="sys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627888"/>
          </a:xfr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Знакомство со свойствами воды</a:t>
            </a:r>
            <a:endParaRPr lang="ru-RU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180207_0905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19200"/>
            <a:ext cx="3048000" cy="2286000"/>
          </a:xfrm>
          <a:prstGeom prst="rect">
            <a:avLst/>
          </a:prstGeom>
          <a:ln w="76200">
            <a:solidFill>
              <a:schemeClr val="accent1"/>
            </a:solidFill>
            <a:prstDash val="sysDash"/>
          </a:ln>
        </p:spPr>
      </p:pic>
      <p:pic>
        <p:nvPicPr>
          <p:cNvPr id="5" name="Рисунок 4" descr="IMG_20180422_154638_6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752600"/>
            <a:ext cx="3305810" cy="2960427"/>
          </a:xfrm>
          <a:prstGeom prst="rect">
            <a:avLst/>
          </a:prstGeom>
          <a:ln w="76200">
            <a:solidFill>
              <a:schemeClr val="accent1"/>
            </a:solidFill>
            <a:prstDash val="sysDash"/>
          </a:ln>
        </p:spPr>
      </p:pic>
      <p:pic>
        <p:nvPicPr>
          <p:cNvPr id="7" name="Рисунок 6" descr="IMG_20180207_0902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4114800"/>
            <a:ext cx="3251200" cy="2438400"/>
          </a:xfrm>
          <a:prstGeom prst="rect">
            <a:avLst/>
          </a:prstGeom>
          <a:ln w="76200">
            <a:solidFill>
              <a:schemeClr val="accent1"/>
            </a:solidFill>
            <a:prstDash val="sys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20180424_074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2590800"/>
            <a:ext cx="3027518" cy="3962400"/>
          </a:xfrm>
          <a:prstGeom prst="rect">
            <a:avLst/>
          </a:prstGeom>
          <a:ln w="76200">
            <a:solidFill>
              <a:schemeClr val="accent1"/>
            </a:solidFill>
            <a:prstDash val="sysDash"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9906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Знакомство с водой нашло отражение в творчестве детей.</a:t>
            </a:r>
            <a:endParaRPr lang="ru-RU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20171101_0944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962400"/>
            <a:ext cx="2959171" cy="2667000"/>
          </a:xfrm>
          <a:prstGeom prst="rect">
            <a:avLst/>
          </a:prstGeom>
          <a:ln w="76200">
            <a:solidFill>
              <a:schemeClr val="accent1"/>
            </a:solidFill>
            <a:prstDash val="sysDash"/>
          </a:ln>
        </p:spPr>
      </p:pic>
      <p:pic>
        <p:nvPicPr>
          <p:cNvPr id="10" name="Рисунок 9" descr="IMG_20171101_105924_7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1524000"/>
            <a:ext cx="3048355" cy="2088694"/>
          </a:xfrm>
          <a:prstGeom prst="rect">
            <a:avLst/>
          </a:prstGeom>
          <a:ln w="76200">
            <a:solidFill>
              <a:schemeClr val="accent1"/>
            </a:solidFill>
            <a:prstDash val="sys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</TotalTime>
  <Words>53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Водичка, вода – без тебя никуда! </vt:lpstr>
      <vt:lpstr>Водичка-водичка, умой моё личико.</vt:lpstr>
      <vt:lpstr>Дети ухаживали за комнатными растениями, проращивали луковицу</vt:lpstr>
      <vt:lpstr>Вода нужна для выживания, является средой обитания и способом пропитания</vt:lpstr>
      <vt:lpstr>Прогулки по морю всем доставляют радость!</vt:lpstr>
      <vt:lpstr>Знакомство со свойствами воды</vt:lpstr>
      <vt:lpstr>Знакомство с водой нашло отражение в творчестве детей.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В памяти нашей живы всегда</dc:title>
  <dc:creator>user</dc:creator>
  <cp:lastModifiedBy>Пользователь Windows</cp:lastModifiedBy>
  <cp:revision>26</cp:revision>
  <dcterms:created xsi:type="dcterms:W3CDTF">2016-12-31T13:49:10Z</dcterms:created>
  <dcterms:modified xsi:type="dcterms:W3CDTF">2018-05-14T19:06:49Z</dcterms:modified>
</cp:coreProperties>
</file>